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9"/>
  </p:notesMasterIdLst>
  <p:sldIdLst>
    <p:sldId id="256" r:id="rId5"/>
    <p:sldId id="257" r:id="rId6"/>
    <p:sldId id="266" r:id="rId7"/>
    <p:sldId id="263" r:id="rId8"/>
    <p:sldId id="264" r:id="rId9"/>
    <p:sldId id="258" r:id="rId10"/>
    <p:sldId id="259" r:id="rId11"/>
    <p:sldId id="260" r:id="rId12"/>
    <p:sldId id="261" r:id="rId13"/>
    <p:sldId id="262" r:id="rId14"/>
    <p:sldId id="265" r:id="rId15"/>
    <p:sldId id="269" r:id="rId16"/>
    <p:sldId id="268" r:id="rId17"/>
    <p:sldId id="267"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8E8F13-DD0A-43DC-8FA7-D332744307B5}" v="10" dt="2023-05-02T10:48:00.4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rija, Sheri" userId="1c0adb79-a58b-4569-bfe7-bc1215dc81e0" providerId="ADAL" clId="{518E8F13-DD0A-43DC-8FA7-D332744307B5}"/>
    <pc:docChg chg="undo custSel addSld delSld modSld">
      <pc:chgData name="Shrija, Sheri" userId="1c0adb79-a58b-4569-bfe7-bc1215dc81e0" providerId="ADAL" clId="{518E8F13-DD0A-43DC-8FA7-D332744307B5}" dt="2023-05-03T05:07:20.299" v="126" actId="207"/>
      <pc:docMkLst>
        <pc:docMk/>
      </pc:docMkLst>
      <pc:sldChg chg="addSp delSp modSp mod">
        <pc:chgData name="Shrija, Sheri" userId="1c0adb79-a58b-4569-bfe7-bc1215dc81e0" providerId="ADAL" clId="{518E8F13-DD0A-43DC-8FA7-D332744307B5}" dt="2023-05-02T10:50:16.595" v="104" actId="20577"/>
        <pc:sldMkLst>
          <pc:docMk/>
          <pc:sldMk cId="3549750676" sldId="256"/>
        </pc:sldMkLst>
        <pc:spChg chg="mod">
          <ac:chgData name="Shrija, Sheri" userId="1c0adb79-a58b-4569-bfe7-bc1215dc81e0" providerId="ADAL" clId="{518E8F13-DD0A-43DC-8FA7-D332744307B5}" dt="2023-05-02T10:50:16.595" v="104" actId="20577"/>
          <ac:spMkLst>
            <pc:docMk/>
            <pc:sldMk cId="3549750676" sldId="256"/>
            <ac:spMk id="2" creationId="{AF6636B6-A233-459A-95E5-DFBD46F360BC}"/>
          </ac:spMkLst>
        </pc:spChg>
        <pc:spChg chg="mod">
          <ac:chgData name="Shrija, Sheri" userId="1c0adb79-a58b-4569-bfe7-bc1215dc81e0" providerId="ADAL" clId="{518E8F13-DD0A-43DC-8FA7-D332744307B5}" dt="2023-05-02T09:31:01.423" v="3" actId="26606"/>
          <ac:spMkLst>
            <pc:docMk/>
            <pc:sldMk cId="3549750676" sldId="256"/>
            <ac:spMk id="3" creationId="{516A0C15-5BB2-41A2-BD46-E18F635D59B0}"/>
          </ac:spMkLst>
        </pc:spChg>
        <pc:spChg chg="del">
          <ac:chgData name="Shrija, Sheri" userId="1c0adb79-a58b-4569-bfe7-bc1215dc81e0" providerId="ADAL" clId="{518E8F13-DD0A-43DC-8FA7-D332744307B5}" dt="2023-05-02T09:31:01.423" v="3" actId="26606"/>
          <ac:spMkLst>
            <pc:docMk/>
            <pc:sldMk cId="3549750676" sldId="256"/>
            <ac:spMk id="10" creationId="{98CA653C-24A3-4593-AAF7-27B67FF5F1DF}"/>
          </ac:spMkLst>
        </pc:spChg>
        <pc:picChg chg="mod">
          <ac:chgData name="Shrija, Sheri" userId="1c0adb79-a58b-4569-bfe7-bc1215dc81e0" providerId="ADAL" clId="{518E8F13-DD0A-43DC-8FA7-D332744307B5}" dt="2023-05-02T09:31:01.423" v="3" actId="26606"/>
          <ac:picMkLst>
            <pc:docMk/>
            <pc:sldMk cId="3549750676" sldId="256"/>
            <ac:picMk id="5" creationId="{9648A932-5E17-4859-9FE3-70EB96EA5C70}"/>
          </ac:picMkLst>
        </pc:picChg>
        <pc:picChg chg="add mod ord">
          <ac:chgData name="Shrija, Sheri" userId="1c0adb79-a58b-4569-bfe7-bc1215dc81e0" providerId="ADAL" clId="{518E8F13-DD0A-43DC-8FA7-D332744307B5}" dt="2023-05-02T09:31:12.389" v="4" actId="14100"/>
          <ac:picMkLst>
            <pc:docMk/>
            <pc:sldMk cId="3549750676" sldId="256"/>
            <ac:picMk id="6146" creationId="{3F132010-94EA-3371-7EE1-CBB0CF9B1E2A}"/>
          </ac:picMkLst>
        </pc:picChg>
      </pc:sldChg>
      <pc:sldChg chg="addSp delSp modSp mod setBg setClrOvrMap">
        <pc:chgData name="Shrija, Sheri" userId="1c0adb79-a58b-4569-bfe7-bc1215dc81e0" providerId="ADAL" clId="{518E8F13-DD0A-43DC-8FA7-D332744307B5}" dt="2023-05-02T09:37:18.686" v="70" actId="962"/>
        <pc:sldMkLst>
          <pc:docMk/>
          <pc:sldMk cId="2575130084" sldId="257"/>
        </pc:sldMkLst>
        <pc:spChg chg="mod">
          <ac:chgData name="Shrija, Sheri" userId="1c0adb79-a58b-4569-bfe7-bc1215dc81e0" providerId="ADAL" clId="{518E8F13-DD0A-43DC-8FA7-D332744307B5}" dt="2023-05-02T09:37:13.427" v="68" actId="26606"/>
          <ac:spMkLst>
            <pc:docMk/>
            <pc:sldMk cId="2575130084" sldId="257"/>
            <ac:spMk id="2" creationId="{C6722709-11AB-5E8C-32CA-BD6DC20EA828}"/>
          </ac:spMkLst>
        </pc:spChg>
        <pc:spChg chg="mod">
          <ac:chgData name="Shrija, Sheri" userId="1c0adb79-a58b-4569-bfe7-bc1215dc81e0" providerId="ADAL" clId="{518E8F13-DD0A-43DC-8FA7-D332744307B5}" dt="2023-05-02T09:37:18.686" v="70" actId="962"/>
          <ac:spMkLst>
            <pc:docMk/>
            <pc:sldMk cId="2575130084" sldId="257"/>
            <ac:spMk id="4" creationId="{98BCA8B1-F444-8ED5-3FFE-75DE7294974D}"/>
          </ac:spMkLst>
        </pc:spChg>
        <pc:spChg chg="del">
          <ac:chgData name="Shrija, Sheri" userId="1c0adb79-a58b-4569-bfe7-bc1215dc81e0" providerId="ADAL" clId="{518E8F13-DD0A-43DC-8FA7-D332744307B5}" dt="2023-05-02T09:37:13.427" v="68" actId="26606"/>
          <ac:spMkLst>
            <pc:docMk/>
            <pc:sldMk cId="2575130084" sldId="257"/>
            <ac:spMk id="16" creationId="{6B2275DD-736C-472F-9D1B-3BA6016BFD7F}"/>
          </ac:spMkLst>
        </pc:spChg>
        <pc:spChg chg="add">
          <ac:chgData name="Shrija, Sheri" userId="1c0adb79-a58b-4569-bfe7-bc1215dc81e0" providerId="ADAL" clId="{518E8F13-DD0A-43DC-8FA7-D332744307B5}" dt="2023-05-02T09:37:13.427" v="68" actId="26606"/>
          <ac:spMkLst>
            <pc:docMk/>
            <pc:sldMk cId="2575130084" sldId="257"/>
            <ac:spMk id="21" creationId="{6020E385-54F4-42F2-9A7E-7A8B8160EC60}"/>
          </ac:spMkLst>
        </pc:spChg>
        <pc:spChg chg="add">
          <ac:chgData name="Shrija, Sheri" userId="1c0adb79-a58b-4569-bfe7-bc1215dc81e0" providerId="ADAL" clId="{518E8F13-DD0A-43DC-8FA7-D332744307B5}" dt="2023-05-02T09:37:13.427" v="68" actId="26606"/>
          <ac:spMkLst>
            <pc:docMk/>
            <pc:sldMk cId="2575130084" sldId="257"/>
            <ac:spMk id="23" creationId="{B1B60728-8C3E-4908-96B8-23E96225950E}"/>
          </ac:spMkLst>
        </pc:spChg>
        <pc:picChg chg="add mod">
          <ac:chgData name="Shrija, Sheri" userId="1c0adb79-a58b-4569-bfe7-bc1215dc81e0" providerId="ADAL" clId="{518E8F13-DD0A-43DC-8FA7-D332744307B5}" dt="2023-05-02T09:37:18.684" v="69" actId="27614"/>
          <ac:picMkLst>
            <pc:docMk/>
            <pc:sldMk cId="2575130084" sldId="257"/>
            <ac:picMk id="5" creationId="{BC9E300F-71B7-1604-508A-3AB2F6F30C1C}"/>
          </ac:picMkLst>
        </pc:picChg>
      </pc:sldChg>
      <pc:sldChg chg="modSp mod">
        <pc:chgData name="Shrija, Sheri" userId="1c0adb79-a58b-4569-bfe7-bc1215dc81e0" providerId="ADAL" clId="{518E8F13-DD0A-43DC-8FA7-D332744307B5}" dt="2023-05-03T05:07:20.299" v="126" actId="207"/>
        <pc:sldMkLst>
          <pc:docMk/>
          <pc:sldMk cId="972365915" sldId="265"/>
        </pc:sldMkLst>
        <pc:spChg chg="mod">
          <ac:chgData name="Shrija, Sheri" userId="1c0adb79-a58b-4569-bfe7-bc1215dc81e0" providerId="ADAL" clId="{518E8F13-DD0A-43DC-8FA7-D332744307B5}" dt="2023-05-03T05:07:20.299" v="126" actId="207"/>
          <ac:spMkLst>
            <pc:docMk/>
            <pc:sldMk cId="972365915" sldId="265"/>
            <ac:spMk id="2" creationId="{B0852DD7-EB27-7A2D-D4C6-EDFBA061F173}"/>
          </ac:spMkLst>
        </pc:spChg>
        <pc:spChg chg="mod">
          <ac:chgData name="Shrija, Sheri" userId="1c0adb79-a58b-4569-bfe7-bc1215dc81e0" providerId="ADAL" clId="{518E8F13-DD0A-43DC-8FA7-D332744307B5}" dt="2023-05-03T05:07:09.436" v="125" actId="207"/>
          <ac:spMkLst>
            <pc:docMk/>
            <pc:sldMk cId="972365915" sldId="265"/>
            <ac:spMk id="3" creationId="{99DA5832-E4AD-B6A4-8685-3F5991748911}"/>
          </ac:spMkLst>
        </pc:spChg>
      </pc:sldChg>
      <pc:sldChg chg="addSp delSp modSp new mod setBg setClrOvrMap">
        <pc:chgData name="Shrija, Sheri" userId="1c0adb79-a58b-4569-bfe7-bc1215dc81e0" providerId="ADAL" clId="{518E8F13-DD0A-43DC-8FA7-D332744307B5}" dt="2023-05-02T09:37:50.492" v="71" actId="255"/>
        <pc:sldMkLst>
          <pc:docMk/>
          <pc:sldMk cId="429543489" sldId="266"/>
        </pc:sldMkLst>
        <pc:spChg chg="mod">
          <ac:chgData name="Shrija, Sheri" userId="1c0adb79-a58b-4569-bfe7-bc1215dc81e0" providerId="ADAL" clId="{518E8F13-DD0A-43DC-8FA7-D332744307B5}" dt="2023-05-02T09:36:27.642" v="59" actId="26606"/>
          <ac:spMkLst>
            <pc:docMk/>
            <pc:sldMk cId="429543489" sldId="266"/>
            <ac:spMk id="2" creationId="{4AC72633-D658-8275-7E87-B0E7C7C02718}"/>
          </ac:spMkLst>
        </pc:spChg>
        <pc:spChg chg="mod ord">
          <ac:chgData name="Shrija, Sheri" userId="1c0adb79-a58b-4569-bfe7-bc1215dc81e0" providerId="ADAL" clId="{518E8F13-DD0A-43DC-8FA7-D332744307B5}" dt="2023-05-02T09:37:50.492" v="71" actId="255"/>
          <ac:spMkLst>
            <pc:docMk/>
            <pc:sldMk cId="429543489" sldId="266"/>
            <ac:spMk id="3" creationId="{B6F92700-7ACB-D201-8503-9945F6AD2B43}"/>
          </ac:spMkLst>
        </pc:spChg>
        <pc:spChg chg="add del">
          <ac:chgData name="Shrija, Sheri" userId="1c0adb79-a58b-4569-bfe7-bc1215dc81e0" providerId="ADAL" clId="{518E8F13-DD0A-43DC-8FA7-D332744307B5}" dt="2023-05-02T09:36:27.642" v="59" actId="26606"/>
          <ac:spMkLst>
            <pc:docMk/>
            <pc:sldMk cId="429543489" sldId="266"/>
            <ac:spMk id="9" creationId="{6020E385-54F4-42F2-9A7E-7A8B8160EC60}"/>
          </ac:spMkLst>
        </pc:spChg>
        <pc:spChg chg="add del">
          <ac:chgData name="Shrija, Sheri" userId="1c0adb79-a58b-4569-bfe7-bc1215dc81e0" providerId="ADAL" clId="{518E8F13-DD0A-43DC-8FA7-D332744307B5}" dt="2023-05-02T09:36:27.642" v="59" actId="26606"/>
          <ac:spMkLst>
            <pc:docMk/>
            <pc:sldMk cId="429543489" sldId="266"/>
            <ac:spMk id="11" creationId="{B1B60728-8C3E-4908-96B8-23E96225950E}"/>
          </ac:spMkLst>
        </pc:spChg>
        <pc:picChg chg="add mod">
          <ac:chgData name="Shrija, Sheri" userId="1c0adb79-a58b-4569-bfe7-bc1215dc81e0" providerId="ADAL" clId="{518E8F13-DD0A-43DC-8FA7-D332744307B5}" dt="2023-05-02T09:36:29.359" v="62" actId="26606"/>
          <ac:picMkLst>
            <pc:docMk/>
            <pc:sldMk cId="429543489" sldId="266"/>
            <ac:picMk id="4" creationId="{914D3819-4AC8-49BC-5E80-8F2712D6596F}"/>
          </ac:picMkLst>
        </pc:picChg>
        <pc:picChg chg="add del mod">
          <ac:chgData name="Shrija, Sheri" userId="1c0adb79-a58b-4569-bfe7-bc1215dc81e0" providerId="ADAL" clId="{518E8F13-DD0A-43DC-8FA7-D332744307B5}" dt="2023-05-02T09:35:52.565" v="55" actId="21"/>
          <ac:picMkLst>
            <pc:docMk/>
            <pc:sldMk cId="429543489" sldId="266"/>
            <ac:picMk id="7170" creationId="{4A79EAFE-9F82-6879-84BF-EC71C5A63E68}"/>
          </ac:picMkLst>
        </pc:picChg>
      </pc:sldChg>
      <pc:sldChg chg="addSp delSp modSp new mod">
        <pc:chgData name="Shrija, Sheri" userId="1c0adb79-a58b-4569-bfe7-bc1215dc81e0" providerId="ADAL" clId="{518E8F13-DD0A-43DC-8FA7-D332744307B5}" dt="2023-05-02T10:48:10.397" v="82" actId="1076"/>
        <pc:sldMkLst>
          <pc:docMk/>
          <pc:sldMk cId="2258103646" sldId="267"/>
        </pc:sldMkLst>
        <pc:picChg chg="add del mod">
          <ac:chgData name="Shrija, Sheri" userId="1c0adb79-a58b-4569-bfe7-bc1215dc81e0" providerId="ADAL" clId="{518E8F13-DD0A-43DC-8FA7-D332744307B5}" dt="2023-05-02T10:47:35.508" v="78" actId="21"/>
          <ac:picMkLst>
            <pc:docMk/>
            <pc:sldMk cId="2258103646" sldId="267"/>
            <ac:picMk id="2" creationId="{94CF8D90-39AF-F5EE-9C2C-4594EBC84496}"/>
          </ac:picMkLst>
        </pc:picChg>
        <pc:picChg chg="add mod">
          <ac:chgData name="Shrija, Sheri" userId="1c0adb79-a58b-4569-bfe7-bc1215dc81e0" providerId="ADAL" clId="{518E8F13-DD0A-43DC-8FA7-D332744307B5}" dt="2023-05-02T10:48:10.397" v="82" actId="1076"/>
          <ac:picMkLst>
            <pc:docMk/>
            <pc:sldMk cId="2258103646" sldId="267"/>
            <ac:picMk id="3" creationId="{83CA84AE-B281-3B97-57BA-49ABC0F68F66}"/>
          </ac:picMkLst>
        </pc:picChg>
      </pc:sldChg>
      <pc:sldChg chg="new del">
        <pc:chgData name="Shrija, Sheri" userId="1c0adb79-a58b-4569-bfe7-bc1215dc81e0" providerId="ADAL" clId="{518E8F13-DD0A-43DC-8FA7-D332744307B5}" dt="2023-05-02T10:46:47.089" v="74" actId="47"/>
        <pc:sldMkLst>
          <pc:docMk/>
          <pc:sldMk cId="2340830327" sldId="267"/>
        </pc:sldMkLst>
      </pc:sldChg>
      <pc:sldChg chg="delSp modSp new mod">
        <pc:chgData name="Shrija, Sheri" userId="1c0adb79-a58b-4569-bfe7-bc1215dc81e0" providerId="ADAL" clId="{518E8F13-DD0A-43DC-8FA7-D332744307B5}" dt="2023-05-03T05:06:53.945" v="124" actId="207"/>
        <pc:sldMkLst>
          <pc:docMk/>
          <pc:sldMk cId="3917357332" sldId="268"/>
        </pc:sldMkLst>
        <pc:spChg chg="del mod">
          <ac:chgData name="Shrija, Sheri" userId="1c0adb79-a58b-4569-bfe7-bc1215dc81e0" providerId="ADAL" clId="{518E8F13-DD0A-43DC-8FA7-D332744307B5}" dt="2023-05-03T05:00:16.654" v="108" actId="478"/>
          <ac:spMkLst>
            <pc:docMk/>
            <pc:sldMk cId="3917357332" sldId="268"/>
            <ac:spMk id="2" creationId="{F975CCFF-3796-37B0-F701-0511194BE5DD}"/>
          </ac:spMkLst>
        </pc:spChg>
        <pc:spChg chg="mod">
          <ac:chgData name="Shrija, Sheri" userId="1c0adb79-a58b-4569-bfe7-bc1215dc81e0" providerId="ADAL" clId="{518E8F13-DD0A-43DC-8FA7-D332744307B5}" dt="2023-05-03T05:06:53.945" v="124" actId="207"/>
          <ac:spMkLst>
            <pc:docMk/>
            <pc:sldMk cId="3917357332" sldId="268"/>
            <ac:spMk id="3" creationId="{1E7F7903-71C9-E0ED-2E93-7AE4EDA38506}"/>
          </ac:spMkLst>
        </pc:spChg>
      </pc:sldChg>
      <pc:sldChg chg="modSp new mod">
        <pc:chgData name="Shrija, Sheri" userId="1c0adb79-a58b-4569-bfe7-bc1215dc81e0" providerId="ADAL" clId="{518E8F13-DD0A-43DC-8FA7-D332744307B5}" dt="2023-05-03T05:06:21.296" v="123" actId="20577"/>
        <pc:sldMkLst>
          <pc:docMk/>
          <pc:sldMk cId="2473904564" sldId="269"/>
        </pc:sldMkLst>
        <pc:spChg chg="mod">
          <ac:chgData name="Shrija, Sheri" userId="1c0adb79-a58b-4569-bfe7-bc1215dc81e0" providerId="ADAL" clId="{518E8F13-DD0A-43DC-8FA7-D332744307B5}" dt="2023-05-03T05:06:21.296" v="123" actId="20577"/>
          <ac:spMkLst>
            <pc:docMk/>
            <pc:sldMk cId="2473904564" sldId="269"/>
            <ac:spMk id="2" creationId="{17734933-05C7-E9DC-B1E6-2749BA42ACA8}"/>
          </ac:spMkLst>
        </pc:spChg>
        <pc:spChg chg="mod">
          <ac:chgData name="Shrija, Sheri" userId="1c0adb79-a58b-4569-bfe7-bc1215dc81e0" providerId="ADAL" clId="{518E8F13-DD0A-43DC-8FA7-D332744307B5}" dt="2023-05-03T05:05:46.968" v="119" actId="207"/>
          <ac:spMkLst>
            <pc:docMk/>
            <pc:sldMk cId="2473904564" sldId="269"/>
            <ac:spMk id="3" creationId="{69307D21-F301-BAD3-61D7-76B7C1407CC1}"/>
          </ac:spMkLst>
        </pc:spChg>
      </pc:sldChg>
    </pc:docChg>
  </pc:docChgLst>
</pc:chgInfo>
</file>

<file path=ppt/diagrams/_rels/data1.xml.rels><?xml version="1.0" encoding="UTF-8" standalone="yes"?>
<Relationships xmlns="http://schemas.openxmlformats.org/package/2006/relationships"><Relationship Id="rId2" Type="http://schemas.openxmlformats.org/officeDocument/2006/relationships/hyperlink" Target="https://learn.microsoft.com/en-us/azure/app-service/deploy-continuous-deployment" TargetMode="External"/><Relationship Id="rId1" Type="http://schemas.openxmlformats.org/officeDocument/2006/relationships/hyperlink" Target="https://learn.microsoft.com/en-us/azure/app-service/overview-patch-os-runtime" TargetMode="External"/></Relationships>
</file>

<file path=ppt/diagrams/_rels/data2.xml.rels><?xml version="1.0" encoding="UTF-8" standalone="yes"?>
<Relationships xmlns="http://schemas.openxmlformats.org/package/2006/relationships"><Relationship Id="rId8" Type="http://schemas.openxmlformats.org/officeDocument/2006/relationships/hyperlink" Target="https://learn.microsoft.com/en-us/azure/app-service/configure-authentication-provider-facebook" TargetMode="External"/><Relationship Id="rId3" Type="http://schemas.openxmlformats.org/officeDocument/2006/relationships/hyperlink" Target="https://azure.microsoft.com/support/legal/sla/app-service/" TargetMode="External"/><Relationship Id="rId7" Type="http://schemas.openxmlformats.org/officeDocument/2006/relationships/hyperlink" Target="https://learn.microsoft.com/en-us/azure/app-service/configure-authentication-provider-google" TargetMode="External"/><Relationship Id="rId2" Type="http://schemas.openxmlformats.org/officeDocument/2006/relationships/hyperlink" Target="https://learn.microsoft.com/en-us/azure/azure-monitor/autoscale/autoscale-get-started" TargetMode="External"/><Relationship Id="rId1" Type="http://schemas.openxmlformats.org/officeDocument/2006/relationships/hyperlink" Target="https://learn.microsoft.com/en-us/azure/app-service/manage-scale-up" TargetMode="External"/><Relationship Id="rId6" Type="http://schemas.openxmlformats.org/officeDocument/2006/relationships/hyperlink" Target="https://learn.microsoft.com/en-us/azure/app-service/configure-authentication-provider-aad" TargetMode="External"/><Relationship Id="rId11" Type="http://schemas.openxmlformats.org/officeDocument/2006/relationships/hyperlink" Target="https://azure.microsoft.com/marketplace/" TargetMode="External"/><Relationship Id="rId5" Type="http://schemas.openxmlformats.org/officeDocument/2006/relationships/hyperlink" Target="https://www.microsoft.com/trustcenter" TargetMode="External"/><Relationship Id="rId10" Type="http://schemas.openxmlformats.org/officeDocument/2006/relationships/hyperlink" Target="https://learn.microsoft.com/en-us/azure/app-service/configure-authentication-provider-microsoft" TargetMode="External"/><Relationship Id="rId4" Type="http://schemas.openxmlformats.org/officeDocument/2006/relationships/hyperlink" Target="https://learn.microsoft.com/en-us/connectors/connector-reference/connector-reference-logicapps-connectors" TargetMode="External"/><Relationship Id="rId9" Type="http://schemas.openxmlformats.org/officeDocument/2006/relationships/hyperlink" Target="https://learn.microsoft.com/en-us/azure/app-service/configure-authentication-provider-twitter" TargetMode="External"/></Relationships>
</file>

<file path=ppt/diagrams/_rels/data4.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 Id="rId14" Type="http://schemas.openxmlformats.org/officeDocument/2006/relationships/image" Target="../media/image21.svg"/></Relationships>
</file>

<file path=ppt/diagrams/_rels/drawing1.xml.rels><?xml version="1.0" encoding="UTF-8" standalone="yes"?>
<Relationships xmlns="http://schemas.openxmlformats.org/package/2006/relationships"><Relationship Id="rId2" Type="http://schemas.openxmlformats.org/officeDocument/2006/relationships/hyperlink" Target="https://learn.microsoft.com/en-us/azure/app-service/deploy-continuous-deployment" TargetMode="External"/><Relationship Id="rId1" Type="http://schemas.openxmlformats.org/officeDocument/2006/relationships/hyperlink" Target="https://learn.microsoft.com/en-us/azure/app-service/overview-patch-os-runtime" TargetMode="External"/></Relationships>
</file>

<file path=ppt/diagrams/_rels/drawing2.xml.rels><?xml version="1.0" encoding="UTF-8" standalone="yes"?>
<Relationships xmlns="http://schemas.openxmlformats.org/package/2006/relationships"><Relationship Id="rId8" Type="http://schemas.openxmlformats.org/officeDocument/2006/relationships/hyperlink" Target="https://learn.microsoft.com/en-us/azure/app-service/configure-authentication-provider-facebook" TargetMode="External"/><Relationship Id="rId3" Type="http://schemas.openxmlformats.org/officeDocument/2006/relationships/hyperlink" Target="https://azure.microsoft.com/support/legal/sla/app-service/" TargetMode="External"/><Relationship Id="rId7" Type="http://schemas.openxmlformats.org/officeDocument/2006/relationships/hyperlink" Target="https://learn.microsoft.com/en-us/azure/app-service/configure-authentication-provider-google" TargetMode="External"/><Relationship Id="rId2" Type="http://schemas.openxmlformats.org/officeDocument/2006/relationships/hyperlink" Target="https://learn.microsoft.com/en-us/azure/azure-monitor/autoscale/autoscale-get-started" TargetMode="External"/><Relationship Id="rId1" Type="http://schemas.openxmlformats.org/officeDocument/2006/relationships/hyperlink" Target="https://learn.microsoft.com/en-us/azure/app-service/manage-scale-up" TargetMode="External"/><Relationship Id="rId6" Type="http://schemas.openxmlformats.org/officeDocument/2006/relationships/hyperlink" Target="https://learn.microsoft.com/en-us/azure/app-service/configure-authentication-provider-aad" TargetMode="External"/><Relationship Id="rId11" Type="http://schemas.openxmlformats.org/officeDocument/2006/relationships/hyperlink" Target="https://azure.microsoft.com/marketplace/" TargetMode="External"/><Relationship Id="rId5" Type="http://schemas.openxmlformats.org/officeDocument/2006/relationships/hyperlink" Target="https://www.microsoft.com/trustcenter" TargetMode="External"/><Relationship Id="rId10" Type="http://schemas.openxmlformats.org/officeDocument/2006/relationships/hyperlink" Target="https://learn.microsoft.com/en-us/azure/app-service/configure-authentication-provider-microsoft" TargetMode="External"/><Relationship Id="rId4" Type="http://schemas.openxmlformats.org/officeDocument/2006/relationships/hyperlink" Target="https://learn.microsoft.com/en-us/connectors/connector-reference/connector-reference-logicapps-connectors" TargetMode="External"/><Relationship Id="rId9" Type="http://schemas.openxmlformats.org/officeDocument/2006/relationships/hyperlink" Target="https://learn.microsoft.com/en-us/azure/app-service/configure-authentication-provider-twitter" TargetMode="External"/></Relationships>
</file>

<file path=ppt/diagrams/_rels/drawing4.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 Id="rId1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8F9624-5BA3-4AF0-94C8-A1B1DB5AF91B}" type="doc">
      <dgm:prSet loTypeId="urn:microsoft.com/office/officeart/2008/layout/LinedList" loCatId="list" qsTypeId="urn:microsoft.com/office/officeart/2005/8/quickstyle/simple4" qsCatId="simple" csTypeId="urn:microsoft.com/office/officeart/2005/8/colors/colorful2" csCatId="colorful"/>
      <dgm:spPr/>
      <dgm:t>
        <a:bodyPr/>
        <a:lstStyle/>
        <a:p>
          <a:endParaRPr lang="en-US"/>
        </a:p>
      </dgm:t>
    </dgm:pt>
    <dgm:pt modelId="{399C9F3F-3E7B-484F-AEA9-2B93E56333D2}">
      <dgm:prSet/>
      <dgm:spPr/>
      <dgm:t>
        <a:bodyPr/>
        <a:lstStyle/>
        <a:p>
          <a:r>
            <a:rPr lang="en-IN" b="0" i="0"/>
            <a:t>Azure App Service is a fully managed platform as a service (PaaS) offering for developers. Here are some key features of App Service:</a:t>
          </a:r>
          <a:endParaRPr lang="en-US"/>
        </a:p>
      </dgm:t>
    </dgm:pt>
    <dgm:pt modelId="{81E01F01-5AFC-4B6D-9D5D-46172BF770B7}" type="parTrans" cxnId="{9D57BE86-4333-4E59-B7DE-BF7A5F7EF7F8}">
      <dgm:prSet/>
      <dgm:spPr/>
      <dgm:t>
        <a:bodyPr/>
        <a:lstStyle/>
        <a:p>
          <a:endParaRPr lang="en-US"/>
        </a:p>
      </dgm:t>
    </dgm:pt>
    <dgm:pt modelId="{857CD6B3-1504-4A6C-9FE5-646DC88FCA25}" type="sibTrans" cxnId="{9D57BE86-4333-4E59-B7DE-BF7A5F7EF7F8}">
      <dgm:prSet/>
      <dgm:spPr/>
      <dgm:t>
        <a:bodyPr/>
        <a:lstStyle/>
        <a:p>
          <a:endParaRPr lang="en-US"/>
        </a:p>
      </dgm:t>
    </dgm:pt>
    <dgm:pt modelId="{530785E4-1A89-4101-AC83-A4D86EA1B14B}">
      <dgm:prSet/>
      <dgm:spPr/>
      <dgm:t>
        <a:bodyPr/>
        <a:lstStyle/>
        <a:p>
          <a:r>
            <a:rPr lang="en-IN" b="1" i="0" dirty="0">
              <a:solidFill>
                <a:schemeClr val="accent2">
                  <a:lumMod val="75000"/>
                </a:schemeClr>
              </a:solidFill>
            </a:rPr>
            <a:t>Multiple languages and frameworks</a:t>
          </a:r>
          <a:r>
            <a:rPr lang="en-IN" b="0" i="0" dirty="0">
              <a:solidFill>
                <a:schemeClr val="accent2">
                  <a:lumMod val="75000"/>
                </a:schemeClr>
              </a:solidFill>
            </a:rPr>
            <a:t> </a:t>
          </a:r>
          <a:r>
            <a:rPr lang="en-IN" b="0" i="0" dirty="0"/>
            <a:t>- App Service has first-class support for ASP.NET, ASP.NET Core, Java, Ruby, Node.js, PHP, or Python. </a:t>
          </a:r>
          <a:endParaRPr lang="en-US" dirty="0"/>
        </a:p>
      </dgm:t>
    </dgm:pt>
    <dgm:pt modelId="{904B2DE6-61AD-4B39-863F-20B3F54D6B75}" type="parTrans" cxnId="{E580886C-C823-416C-B432-19F4934854B4}">
      <dgm:prSet/>
      <dgm:spPr/>
      <dgm:t>
        <a:bodyPr/>
        <a:lstStyle/>
        <a:p>
          <a:endParaRPr lang="en-US"/>
        </a:p>
      </dgm:t>
    </dgm:pt>
    <dgm:pt modelId="{CBC64AB7-247C-420D-80ED-C14944E07179}" type="sibTrans" cxnId="{E580886C-C823-416C-B432-19F4934854B4}">
      <dgm:prSet/>
      <dgm:spPr/>
      <dgm:t>
        <a:bodyPr/>
        <a:lstStyle/>
        <a:p>
          <a:endParaRPr lang="en-US"/>
        </a:p>
      </dgm:t>
    </dgm:pt>
    <dgm:pt modelId="{C0215A37-0566-4CA0-B582-E6E1A9490ACB}">
      <dgm:prSet/>
      <dgm:spPr/>
      <dgm:t>
        <a:bodyPr/>
        <a:lstStyle/>
        <a:p>
          <a:r>
            <a:rPr lang="en-IN" b="1" i="0" dirty="0">
              <a:solidFill>
                <a:schemeClr val="accent2">
                  <a:lumMod val="75000"/>
                </a:schemeClr>
              </a:solidFill>
            </a:rPr>
            <a:t>Managed production environment</a:t>
          </a:r>
          <a:r>
            <a:rPr lang="en-IN" b="0" i="0" dirty="0">
              <a:solidFill>
                <a:schemeClr val="accent2">
                  <a:lumMod val="75000"/>
                </a:schemeClr>
              </a:solidFill>
            </a:rPr>
            <a:t> </a:t>
          </a:r>
          <a:r>
            <a:rPr lang="en-IN" b="0" i="0" dirty="0"/>
            <a:t>- </a:t>
          </a:r>
          <a:r>
            <a:rPr lang="en-IN" b="0" i="0" dirty="0">
              <a:solidFill>
                <a:schemeClr val="tx1"/>
              </a:solidFill>
            </a:rPr>
            <a:t>App Service automatically </a:t>
          </a:r>
          <a:r>
            <a:rPr lang="en-IN"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patches and maintains the OS and language frameworks</a:t>
          </a:r>
          <a:r>
            <a:rPr lang="en-IN" b="0" i="0" dirty="0">
              <a:solidFill>
                <a:schemeClr val="tx1"/>
              </a:solidFill>
            </a:rPr>
            <a:t> for you. Spend time writing great apps and let Azure worry about the platform</a:t>
          </a:r>
          <a:r>
            <a:rPr lang="en-IN" b="0" i="0" dirty="0"/>
            <a:t>.</a:t>
          </a:r>
          <a:endParaRPr lang="en-US" dirty="0"/>
        </a:p>
      </dgm:t>
    </dgm:pt>
    <dgm:pt modelId="{F6A7C8BB-2F03-4433-8902-7A5F0054AAC9}" type="parTrans" cxnId="{1D3EE119-17C7-492C-AAB6-654F02A95A17}">
      <dgm:prSet/>
      <dgm:spPr/>
      <dgm:t>
        <a:bodyPr/>
        <a:lstStyle/>
        <a:p>
          <a:endParaRPr lang="en-US"/>
        </a:p>
      </dgm:t>
    </dgm:pt>
    <dgm:pt modelId="{6E703BA6-E86A-4765-88D2-9A0622B46AC3}" type="sibTrans" cxnId="{1D3EE119-17C7-492C-AAB6-654F02A95A17}">
      <dgm:prSet/>
      <dgm:spPr/>
      <dgm:t>
        <a:bodyPr/>
        <a:lstStyle/>
        <a:p>
          <a:endParaRPr lang="en-US"/>
        </a:p>
      </dgm:t>
    </dgm:pt>
    <dgm:pt modelId="{ED9C89CB-F13D-4963-9384-CC019FC118DA}">
      <dgm:prSet/>
      <dgm:spPr/>
      <dgm:t>
        <a:bodyPr/>
        <a:lstStyle/>
        <a:p>
          <a:r>
            <a:rPr lang="en-IN" b="1" i="0" dirty="0">
              <a:solidFill>
                <a:schemeClr val="accent2">
                  <a:lumMod val="75000"/>
                </a:schemeClr>
              </a:solidFill>
            </a:rPr>
            <a:t>Containerization and Docker</a:t>
          </a:r>
          <a:r>
            <a:rPr lang="en-IN" b="0" i="0" dirty="0">
              <a:solidFill>
                <a:schemeClr val="accent2">
                  <a:lumMod val="75000"/>
                </a:schemeClr>
              </a:solidFill>
            </a:rPr>
            <a:t> </a:t>
          </a:r>
          <a:r>
            <a:rPr lang="en-IN" b="0" i="0" dirty="0">
              <a:solidFill>
                <a:schemeClr val="tx1"/>
              </a:solidFill>
            </a:rPr>
            <a:t>- </a:t>
          </a:r>
          <a:r>
            <a:rPr lang="en-IN" b="0" i="0" dirty="0" err="1">
              <a:solidFill>
                <a:schemeClr val="tx1"/>
              </a:solidFill>
            </a:rPr>
            <a:t>Dockerize</a:t>
          </a:r>
          <a:r>
            <a:rPr lang="en-IN" b="0" i="0" dirty="0">
              <a:solidFill>
                <a:schemeClr val="tx1"/>
              </a:solidFill>
            </a:rPr>
            <a:t> your app and host a custom Windows or Linux container in App Service.</a:t>
          </a:r>
          <a:endParaRPr lang="en-US" dirty="0">
            <a:solidFill>
              <a:schemeClr val="tx1"/>
            </a:solidFill>
          </a:endParaRPr>
        </a:p>
      </dgm:t>
    </dgm:pt>
    <dgm:pt modelId="{EB29E34A-C562-48C6-AC7E-B1C8A8325CB8}" type="parTrans" cxnId="{166A099C-7703-43AE-BDCD-3A5E20AA3F4F}">
      <dgm:prSet/>
      <dgm:spPr/>
      <dgm:t>
        <a:bodyPr/>
        <a:lstStyle/>
        <a:p>
          <a:endParaRPr lang="en-US"/>
        </a:p>
      </dgm:t>
    </dgm:pt>
    <dgm:pt modelId="{A73F19FA-A901-4064-B0BA-54BBFF27C065}" type="sibTrans" cxnId="{166A099C-7703-43AE-BDCD-3A5E20AA3F4F}">
      <dgm:prSet/>
      <dgm:spPr/>
      <dgm:t>
        <a:bodyPr/>
        <a:lstStyle/>
        <a:p>
          <a:endParaRPr lang="en-US"/>
        </a:p>
      </dgm:t>
    </dgm:pt>
    <dgm:pt modelId="{6C87F09A-5586-4739-98A9-58C1CA2862CD}">
      <dgm:prSet/>
      <dgm:spPr/>
      <dgm:t>
        <a:bodyPr/>
        <a:lstStyle/>
        <a:p>
          <a:r>
            <a:rPr lang="en-IN" b="1" i="0" dirty="0">
              <a:solidFill>
                <a:schemeClr val="accent2">
                  <a:lumMod val="75000"/>
                </a:schemeClr>
              </a:solidFill>
            </a:rPr>
            <a:t>DevOps optimization</a:t>
          </a:r>
          <a:r>
            <a:rPr lang="en-IN" b="0" i="0" dirty="0">
              <a:solidFill>
                <a:schemeClr val="accent2">
                  <a:lumMod val="75000"/>
                </a:schemeClr>
              </a:solidFill>
            </a:rPr>
            <a:t> </a:t>
          </a:r>
          <a:r>
            <a:rPr lang="en-IN" b="0" i="0" dirty="0">
              <a:solidFill>
                <a:schemeClr val="tx1"/>
              </a:solidFill>
            </a:rPr>
            <a:t>- Set up </a:t>
          </a:r>
          <a:r>
            <a:rPr lang="en-IN" b="0" i="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continuous integration and deployment</a:t>
          </a:r>
          <a:r>
            <a:rPr lang="en-IN" b="0" i="0" dirty="0">
              <a:solidFill>
                <a:schemeClr val="tx1"/>
              </a:solidFill>
            </a:rPr>
            <a:t> with Azure DevOps, GitHub, </a:t>
          </a:r>
          <a:r>
            <a:rPr lang="en-IN" b="0" i="0" dirty="0" err="1">
              <a:solidFill>
                <a:schemeClr val="tx1"/>
              </a:solidFill>
            </a:rPr>
            <a:t>BitBucket</a:t>
          </a:r>
          <a:r>
            <a:rPr lang="en-IN" b="0" i="0" dirty="0">
              <a:solidFill>
                <a:schemeClr val="tx1"/>
              </a:solidFill>
            </a:rPr>
            <a:t>, Docker Hub, or Azure Container Registry.</a:t>
          </a:r>
          <a:endParaRPr lang="en-US" dirty="0">
            <a:solidFill>
              <a:schemeClr val="tx1"/>
            </a:solidFill>
          </a:endParaRPr>
        </a:p>
      </dgm:t>
    </dgm:pt>
    <dgm:pt modelId="{6685666B-C153-4E73-8342-30C4092A161E}" type="parTrans" cxnId="{364D8756-5B9B-4F78-BDFF-3D457EB9B3E4}">
      <dgm:prSet/>
      <dgm:spPr/>
      <dgm:t>
        <a:bodyPr/>
        <a:lstStyle/>
        <a:p>
          <a:endParaRPr lang="en-US"/>
        </a:p>
      </dgm:t>
    </dgm:pt>
    <dgm:pt modelId="{F0AF573F-4A69-4B00-AA83-9CC7B282BA3D}" type="sibTrans" cxnId="{364D8756-5B9B-4F78-BDFF-3D457EB9B3E4}">
      <dgm:prSet/>
      <dgm:spPr/>
      <dgm:t>
        <a:bodyPr/>
        <a:lstStyle/>
        <a:p>
          <a:endParaRPr lang="en-US"/>
        </a:p>
      </dgm:t>
    </dgm:pt>
    <dgm:pt modelId="{0D9F9FE8-6DD3-4F94-B2C2-6D636C55D24D}" type="pres">
      <dgm:prSet presAssocID="{658F9624-5BA3-4AF0-94C8-A1B1DB5AF91B}" presName="vert0" presStyleCnt="0">
        <dgm:presLayoutVars>
          <dgm:dir/>
          <dgm:animOne val="branch"/>
          <dgm:animLvl val="lvl"/>
        </dgm:presLayoutVars>
      </dgm:prSet>
      <dgm:spPr/>
    </dgm:pt>
    <dgm:pt modelId="{1E11F15D-E269-4A97-B012-49DE095107BC}" type="pres">
      <dgm:prSet presAssocID="{399C9F3F-3E7B-484F-AEA9-2B93E56333D2}" presName="thickLine" presStyleLbl="alignNode1" presStyleIdx="0" presStyleCnt="5"/>
      <dgm:spPr/>
    </dgm:pt>
    <dgm:pt modelId="{DB4B726C-923A-497A-8C58-6035693B731A}" type="pres">
      <dgm:prSet presAssocID="{399C9F3F-3E7B-484F-AEA9-2B93E56333D2}" presName="horz1" presStyleCnt="0"/>
      <dgm:spPr/>
    </dgm:pt>
    <dgm:pt modelId="{DE350040-F1F5-451E-A91F-E8B2F93F7BC2}" type="pres">
      <dgm:prSet presAssocID="{399C9F3F-3E7B-484F-AEA9-2B93E56333D2}" presName="tx1" presStyleLbl="revTx" presStyleIdx="0" presStyleCnt="5"/>
      <dgm:spPr/>
    </dgm:pt>
    <dgm:pt modelId="{9EA51475-CBF0-4028-B4BD-896EE34768B4}" type="pres">
      <dgm:prSet presAssocID="{399C9F3F-3E7B-484F-AEA9-2B93E56333D2}" presName="vert1" presStyleCnt="0"/>
      <dgm:spPr/>
    </dgm:pt>
    <dgm:pt modelId="{CAD34001-199F-441D-8AB8-F0A96E3C6BF9}" type="pres">
      <dgm:prSet presAssocID="{530785E4-1A89-4101-AC83-A4D86EA1B14B}" presName="thickLine" presStyleLbl="alignNode1" presStyleIdx="1" presStyleCnt="5"/>
      <dgm:spPr/>
    </dgm:pt>
    <dgm:pt modelId="{E8BD930B-DB60-4BBA-A85E-C20B83F11177}" type="pres">
      <dgm:prSet presAssocID="{530785E4-1A89-4101-AC83-A4D86EA1B14B}" presName="horz1" presStyleCnt="0"/>
      <dgm:spPr/>
    </dgm:pt>
    <dgm:pt modelId="{033732A5-5181-42A1-9F4E-D766D92155F8}" type="pres">
      <dgm:prSet presAssocID="{530785E4-1A89-4101-AC83-A4D86EA1B14B}" presName="tx1" presStyleLbl="revTx" presStyleIdx="1" presStyleCnt="5"/>
      <dgm:spPr/>
    </dgm:pt>
    <dgm:pt modelId="{683FCFB6-0803-455B-A11B-C7D514C75AA1}" type="pres">
      <dgm:prSet presAssocID="{530785E4-1A89-4101-AC83-A4D86EA1B14B}" presName="vert1" presStyleCnt="0"/>
      <dgm:spPr/>
    </dgm:pt>
    <dgm:pt modelId="{8DD3309A-1D37-4468-9D63-C2D8A2186499}" type="pres">
      <dgm:prSet presAssocID="{C0215A37-0566-4CA0-B582-E6E1A9490ACB}" presName="thickLine" presStyleLbl="alignNode1" presStyleIdx="2" presStyleCnt="5"/>
      <dgm:spPr/>
    </dgm:pt>
    <dgm:pt modelId="{D24B34AD-0BAA-41B8-81CF-D5EAFD686290}" type="pres">
      <dgm:prSet presAssocID="{C0215A37-0566-4CA0-B582-E6E1A9490ACB}" presName="horz1" presStyleCnt="0"/>
      <dgm:spPr/>
    </dgm:pt>
    <dgm:pt modelId="{19432CE7-D67F-4219-AAA8-0C7F7A7EBE73}" type="pres">
      <dgm:prSet presAssocID="{C0215A37-0566-4CA0-B582-E6E1A9490ACB}" presName="tx1" presStyleLbl="revTx" presStyleIdx="2" presStyleCnt="5"/>
      <dgm:spPr/>
    </dgm:pt>
    <dgm:pt modelId="{57E777E3-B95A-4787-86DA-6CC3C4DE09D4}" type="pres">
      <dgm:prSet presAssocID="{C0215A37-0566-4CA0-B582-E6E1A9490ACB}" presName="vert1" presStyleCnt="0"/>
      <dgm:spPr/>
    </dgm:pt>
    <dgm:pt modelId="{67D012C5-3B40-4E30-99DC-3A087BC602B9}" type="pres">
      <dgm:prSet presAssocID="{ED9C89CB-F13D-4963-9384-CC019FC118DA}" presName="thickLine" presStyleLbl="alignNode1" presStyleIdx="3" presStyleCnt="5"/>
      <dgm:spPr/>
    </dgm:pt>
    <dgm:pt modelId="{449A6517-22C7-41D5-A814-8AB042C7D4E1}" type="pres">
      <dgm:prSet presAssocID="{ED9C89CB-F13D-4963-9384-CC019FC118DA}" presName="horz1" presStyleCnt="0"/>
      <dgm:spPr/>
    </dgm:pt>
    <dgm:pt modelId="{3D4D474C-7F8B-447C-9072-A12D88EBC908}" type="pres">
      <dgm:prSet presAssocID="{ED9C89CB-F13D-4963-9384-CC019FC118DA}" presName="tx1" presStyleLbl="revTx" presStyleIdx="3" presStyleCnt="5"/>
      <dgm:spPr/>
    </dgm:pt>
    <dgm:pt modelId="{47489448-24A7-4D04-B61A-2DF92E0D5B80}" type="pres">
      <dgm:prSet presAssocID="{ED9C89CB-F13D-4963-9384-CC019FC118DA}" presName="vert1" presStyleCnt="0"/>
      <dgm:spPr/>
    </dgm:pt>
    <dgm:pt modelId="{3FD82D9E-8F6E-4643-BA17-4F64AFCFA513}" type="pres">
      <dgm:prSet presAssocID="{6C87F09A-5586-4739-98A9-58C1CA2862CD}" presName="thickLine" presStyleLbl="alignNode1" presStyleIdx="4" presStyleCnt="5"/>
      <dgm:spPr/>
    </dgm:pt>
    <dgm:pt modelId="{54911222-D81D-4336-80AE-92A863896C93}" type="pres">
      <dgm:prSet presAssocID="{6C87F09A-5586-4739-98A9-58C1CA2862CD}" presName="horz1" presStyleCnt="0"/>
      <dgm:spPr/>
    </dgm:pt>
    <dgm:pt modelId="{3CB2DACC-62FD-4BCC-81DA-182A36867532}" type="pres">
      <dgm:prSet presAssocID="{6C87F09A-5586-4739-98A9-58C1CA2862CD}" presName="tx1" presStyleLbl="revTx" presStyleIdx="4" presStyleCnt="5"/>
      <dgm:spPr/>
    </dgm:pt>
    <dgm:pt modelId="{F7C88DF8-0114-4F6B-8D2C-D6B148B09DF4}" type="pres">
      <dgm:prSet presAssocID="{6C87F09A-5586-4739-98A9-58C1CA2862CD}" presName="vert1" presStyleCnt="0"/>
      <dgm:spPr/>
    </dgm:pt>
  </dgm:ptLst>
  <dgm:cxnLst>
    <dgm:cxn modelId="{1D3EE119-17C7-492C-AAB6-654F02A95A17}" srcId="{658F9624-5BA3-4AF0-94C8-A1B1DB5AF91B}" destId="{C0215A37-0566-4CA0-B582-E6E1A9490ACB}" srcOrd="2" destOrd="0" parTransId="{F6A7C8BB-2F03-4433-8902-7A5F0054AAC9}" sibTransId="{6E703BA6-E86A-4765-88D2-9A0622B46AC3}"/>
    <dgm:cxn modelId="{F167D925-5BA4-470A-A226-65EA356DBED7}" type="presOf" srcId="{399C9F3F-3E7B-484F-AEA9-2B93E56333D2}" destId="{DE350040-F1F5-451E-A91F-E8B2F93F7BC2}" srcOrd="0" destOrd="0" presId="urn:microsoft.com/office/officeart/2008/layout/LinedList"/>
    <dgm:cxn modelId="{78C7912C-C83F-4CC8-98BE-10BAECD0D597}" type="presOf" srcId="{6C87F09A-5586-4739-98A9-58C1CA2862CD}" destId="{3CB2DACC-62FD-4BCC-81DA-182A36867532}" srcOrd="0" destOrd="0" presId="urn:microsoft.com/office/officeart/2008/layout/LinedList"/>
    <dgm:cxn modelId="{CE017067-E2C1-441E-B0D5-BDF73E6668FB}" type="presOf" srcId="{530785E4-1A89-4101-AC83-A4D86EA1B14B}" destId="{033732A5-5181-42A1-9F4E-D766D92155F8}" srcOrd="0" destOrd="0" presId="urn:microsoft.com/office/officeart/2008/layout/LinedList"/>
    <dgm:cxn modelId="{E580886C-C823-416C-B432-19F4934854B4}" srcId="{658F9624-5BA3-4AF0-94C8-A1B1DB5AF91B}" destId="{530785E4-1A89-4101-AC83-A4D86EA1B14B}" srcOrd="1" destOrd="0" parTransId="{904B2DE6-61AD-4B39-863F-20B3F54D6B75}" sibTransId="{CBC64AB7-247C-420D-80ED-C14944E07179}"/>
    <dgm:cxn modelId="{364D8756-5B9B-4F78-BDFF-3D457EB9B3E4}" srcId="{658F9624-5BA3-4AF0-94C8-A1B1DB5AF91B}" destId="{6C87F09A-5586-4739-98A9-58C1CA2862CD}" srcOrd="4" destOrd="0" parTransId="{6685666B-C153-4E73-8342-30C4092A161E}" sibTransId="{F0AF573F-4A69-4B00-AA83-9CC7B282BA3D}"/>
    <dgm:cxn modelId="{9D57BE86-4333-4E59-B7DE-BF7A5F7EF7F8}" srcId="{658F9624-5BA3-4AF0-94C8-A1B1DB5AF91B}" destId="{399C9F3F-3E7B-484F-AEA9-2B93E56333D2}" srcOrd="0" destOrd="0" parTransId="{81E01F01-5AFC-4B6D-9D5D-46172BF770B7}" sibTransId="{857CD6B3-1504-4A6C-9FE5-646DC88FCA25}"/>
    <dgm:cxn modelId="{95743698-2337-4E6C-8C34-DD317F980A8E}" type="presOf" srcId="{658F9624-5BA3-4AF0-94C8-A1B1DB5AF91B}" destId="{0D9F9FE8-6DD3-4F94-B2C2-6D636C55D24D}" srcOrd="0" destOrd="0" presId="urn:microsoft.com/office/officeart/2008/layout/LinedList"/>
    <dgm:cxn modelId="{166A099C-7703-43AE-BDCD-3A5E20AA3F4F}" srcId="{658F9624-5BA3-4AF0-94C8-A1B1DB5AF91B}" destId="{ED9C89CB-F13D-4963-9384-CC019FC118DA}" srcOrd="3" destOrd="0" parTransId="{EB29E34A-C562-48C6-AC7E-B1C8A8325CB8}" sibTransId="{A73F19FA-A901-4064-B0BA-54BBFF27C065}"/>
    <dgm:cxn modelId="{4C0864B2-F8AF-4855-9EA9-39BD6D29730A}" type="presOf" srcId="{C0215A37-0566-4CA0-B582-E6E1A9490ACB}" destId="{19432CE7-D67F-4219-AAA8-0C7F7A7EBE73}" srcOrd="0" destOrd="0" presId="urn:microsoft.com/office/officeart/2008/layout/LinedList"/>
    <dgm:cxn modelId="{F14513C5-E89C-414E-BD0B-BE8DA57182C8}" type="presOf" srcId="{ED9C89CB-F13D-4963-9384-CC019FC118DA}" destId="{3D4D474C-7F8B-447C-9072-A12D88EBC908}" srcOrd="0" destOrd="0" presId="urn:microsoft.com/office/officeart/2008/layout/LinedList"/>
    <dgm:cxn modelId="{7C0327C2-C536-4304-ADD9-33C359A428EB}" type="presParOf" srcId="{0D9F9FE8-6DD3-4F94-B2C2-6D636C55D24D}" destId="{1E11F15D-E269-4A97-B012-49DE095107BC}" srcOrd="0" destOrd="0" presId="urn:microsoft.com/office/officeart/2008/layout/LinedList"/>
    <dgm:cxn modelId="{615CC6DD-D4DE-410B-B648-5B2CC63086FF}" type="presParOf" srcId="{0D9F9FE8-6DD3-4F94-B2C2-6D636C55D24D}" destId="{DB4B726C-923A-497A-8C58-6035693B731A}" srcOrd="1" destOrd="0" presId="urn:microsoft.com/office/officeart/2008/layout/LinedList"/>
    <dgm:cxn modelId="{F4BE4CFD-A36E-4081-BD26-DB9CDC3E9E0B}" type="presParOf" srcId="{DB4B726C-923A-497A-8C58-6035693B731A}" destId="{DE350040-F1F5-451E-A91F-E8B2F93F7BC2}" srcOrd="0" destOrd="0" presId="urn:microsoft.com/office/officeart/2008/layout/LinedList"/>
    <dgm:cxn modelId="{92A47967-6088-4408-A4C4-7E8BD222DF9A}" type="presParOf" srcId="{DB4B726C-923A-497A-8C58-6035693B731A}" destId="{9EA51475-CBF0-4028-B4BD-896EE34768B4}" srcOrd="1" destOrd="0" presId="urn:microsoft.com/office/officeart/2008/layout/LinedList"/>
    <dgm:cxn modelId="{FA4581FE-D561-4E72-8BBB-79219503DA1E}" type="presParOf" srcId="{0D9F9FE8-6DD3-4F94-B2C2-6D636C55D24D}" destId="{CAD34001-199F-441D-8AB8-F0A96E3C6BF9}" srcOrd="2" destOrd="0" presId="urn:microsoft.com/office/officeart/2008/layout/LinedList"/>
    <dgm:cxn modelId="{87B17B20-9511-4ECB-982D-178E62D6CA03}" type="presParOf" srcId="{0D9F9FE8-6DD3-4F94-B2C2-6D636C55D24D}" destId="{E8BD930B-DB60-4BBA-A85E-C20B83F11177}" srcOrd="3" destOrd="0" presId="urn:microsoft.com/office/officeart/2008/layout/LinedList"/>
    <dgm:cxn modelId="{15EAF31B-EF78-49FC-86E3-2AEA9E772412}" type="presParOf" srcId="{E8BD930B-DB60-4BBA-A85E-C20B83F11177}" destId="{033732A5-5181-42A1-9F4E-D766D92155F8}" srcOrd="0" destOrd="0" presId="urn:microsoft.com/office/officeart/2008/layout/LinedList"/>
    <dgm:cxn modelId="{7E504E43-D4E2-46FB-9726-8AA95C6C7DF8}" type="presParOf" srcId="{E8BD930B-DB60-4BBA-A85E-C20B83F11177}" destId="{683FCFB6-0803-455B-A11B-C7D514C75AA1}" srcOrd="1" destOrd="0" presId="urn:microsoft.com/office/officeart/2008/layout/LinedList"/>
    <dgm:cxn modelId="{84DED145-D233-476E-BF49-F68EA238C0E3}" type="presParOf" srcId="{0D9F9FE8-6DD3-4F94-B2C2-6D636C55D24D}" destId="{8DD3309A-1D37-4468-9D63-C2D8A2186499}" srcOrd="4" destOrd="0" presId="urn:microsoft.com/office/officeart/2008/layout/LinedList"/>
    <dgm:cxn modelId="{6B292182-402E-4DC8-9B24-B5DCD6DD7BAC}" type="presParOf" srcId="{0D9F9FE8-6DD3-4F94-B2C2-6D636C55D24D}" destId="{D24B34AD-0BAA-41B8-81CF-D5EAFD686290}" srcOrd="5" destOrd="0" presId="urn:microsoft.com/office/officeart/2008/layout/LinedList"/>
    <dgm:cxn modelId="{95AEC11B-9AB3-4E7C-91BA-3E210F07B2CB}" type="presParOf" srcId="{D24B34AD-0BAA-41B8-81CF-D5EAFD686290}" destId="{19432CE7-D67F-4219-AAA8-0C7F7A7EBE73}" srcOrd="0" destOrd="0" presId="urn:microsoft.com/office/officeart/2008/layout/LinedList"/>
    <dgm:cxn modelId="{6BF7B35E-278C-4F93-8A09-0DE2785EA319}" type="presParOf" srcId="{D24B34AD-0BAA-41B8-81CF-D5EAFD686290}" destId="{57E777E3-B95A-4787-86DA-6CC3C4DE09D4}" srcOrd="1" destOrd="0" presId="urn:microsoft.com/office/officeart/2008/layout/LinedList"/>
    <dgm:cxn modelId="{A0D45CE7-4CAD-4337-BB67-201A44B790A9}" type="presParOf" srcId="{0D9F9FE8-6DD3-4F94-B2C2-6D636C55D24D}" destId="{67D012C5-3B40-4E30-99DC-3A087BC602B9}" srcOrd="6" destOrd="0" presId="urn:microsoft.com/office/officeart/2008/layout/LinedList"/>
    <dgm:cxn modelId="{E3F269BB-7576-4572-B2AD-B3393F8C46A9}" type="presParOf" srcId="{0D9F9FE8-6DD3-4F94-B2C2-6D636C55D24D}" destId="{449A6517-22C7-41D5-A814-8AB042C7D4E1}" srcOrd="7" destOrd="0" presId="urn:microsoft.com/office/officeart/2008/layout/LinedList"/>
    <dgm:cxn modelId="{C9A27B89-AE14-4499-8DC1-6BB418F62F21}" type="presParOf" srcId="{449A6517-22C7-41D5-A814-8AB042C7D4E1}" destId="{3D4D474C-7F8B-447C-9072-A12D88EBC908}" srcOrd="0" destOrd="0" presId="urn:microsoft.com/office/officeart/2008/layout/LinedList"/>
    <dgm:cxn modelId="{FAFEB3FA-76D9-4F3D-A4EA-5D5FF521008D}" type="presParOf" srcId="{449A6517-22C7-41D5-A814-8AB042C7D4E1}" destId="{47489448-24A7-4D04-B61A-2DF92E0D5B80}" srcOrd="1" destOrd="0" presId="urn:microsoft.com/office/officeart/2008/layout/LinedList"/>
    <dgm:cxn modelId="{5422971B-2F90-49EE-81DB-5ACF813DAA6C}" type="presParOf" srcId="{0D9F9FE8-6DD3-4F94-B2C2-6D636C55D24D}" destId="{3FD82D9E-8F6E-4643-BA17-4F64AFCFA513}" srcOrd="8" destOrd="0" presId="urn:microsoft.com/office/officeart/2008/layout/LinedList"/>
    <dgm:cxn modelId="{54B32876-F834-4A56-A546-F7184AB53380}" type="presParOf" srcId="{0D9F9FE8-6DD3-4F94-B2C2-6D636C55D24D}" destId="{54911222-D81D-4336-80AE-92A863896C93}" srcOrd="9" destOrd="0" presId="urn:microsoft.com/office/officeart/2008/layout/LinedList"/>
    <dgm:cxn modelId="{D1F2EA49-6322-4702-ACF8-71E398E82EEF}" type="presParOf" srcId="{54911222-D81D-4336-80AE-92A863896C93}" destId="{3CB2DACC-62FD-4BCC-81DA-182A36867532}" srcOrd="0" destOrd="0" presId="urn:microsoft.com/office/officeart/2008/layout/LinedList"/>
    <dgm:cxn modelId="{E10CA81E-4211-4D57-9F5C-E91D40D6BEC2}" type="presParOf" srcId="{54911222-D81D-4336-80AE-92A863896C93}" destId="{F7C88DF8-0114-4F6B-8D2C-D6B148B09DF4}"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9C5EFBF-7DD2-42E6-B3DC-81149144F858}" type="doc">
      <dgm:prSet loTypeId="urn:microsoft.com/office/officeart/2008/layout/LinedList" loCatId="list" qsTypeId="urn:microsoft.com/office/officeart/2005/8/quickstyle/simple4" qsCatId="simple" csTypeId="urn:microsoft.com/office/officeart/2005/8/colors/colorful2" csCatId="colorful" phldr="1"/>
      <dgm:spPr/>
      <dgm:t>
        <a:bodyPr/>
        <a:lstStyle/>
        <a:p>
          <a:endParaRPr lang="en-US"/>
        </a:p>
      </dgm:t>
    </dgm:pt>
    <dgm:pt modelId="{4A364859-022E-489B-9D88-F15B052FBB47}">
      <dgm:prSet/>
      <dgm:spPr/>
      <dgm:t>
        <a:bodyPr/>
        <a:lstStyle/>
        <a:p>
          <a:r>
            <a:rPr lang="en-IN" b="1" i="0" dirty="0">
              <a:solidFill>
                <a:schemeClr val="accent2">
                  <a:lumMod val="75000"/>
                </a:schemeClr>
              </a:solidFill>
            </a:rPr>
            <a:t>Global scale with high availability</a:t>
          </a:r>
          <a:r>
            <a:rPr lang="en-IN" b="0" i="0" dirty="0">
              <a:solidFill>
                <a:schemeClr val="accent2">
                  <a:lumMod val="75000"/>
                </a:schemeClr>
              </a:solidFill>
            </a:rPr>
            <a:t> </a:t>
          </a:r>
          <a:r>
            <a:rPr lang="en-IN" b="0" i="0" dirty="0">
              <a:solidFill>
                <a:schemeClr val="tx1"/>
              </a:solidFill>
            </a:rPr>
            <a:t>- Scale </a:t>
          </a:r>
          <a:r>
            <a:rPr lang="en-IN" b="0" i="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up</a:t>
          </a:r>
          <a:r>
            <a:rPr lang="en-IN" b="0" i="0" dirty="0">
              <a:solidFill>
                <a:schemeClr val="tx1"/>
              </a:solidFill>
            </a:rPr>
            <a:t> or </a:t>
          </a:r>
          <a:r>
            <a:rPr lang="en-IN" b="0" i="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out</a:t>
          </a:r>
          <a:r>
            <a:rPr lang="en-IN" b="0" i="0" dirty="0">
              <a:solidFill>
                <a:schemeClr val="tx1"/>
              </a:solidFill>
            </a:rPr>
            <a:t> manually or automatically. Host your apps anywhere in Microsoft's global data </a:t>
          </a:r>
          <a:r>
            <a:rPr lang="en-IN" b="0" i="0" dirty="0" err="1">
              <a:solidFill>
                <a:schemeClr val="tx1"/>
              </a:solidFill>
            </a:rPr>
            <a:t>center</a:t>
          </a:r>
          <a:r>
            <a:rPr lang="en-IN" b="0" i="0" dirty="0">
              <a:solidFill>
                <a:schemeClr val="tx1"/>
              </a:solidFill>
            </a:rPr>
            <a:t> infrastructure, and the App Service </a:t>
          </a:r>
          <a:r>
            <a:rPr lang="en-IN" b="0" i="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SLA</a:t>
          </a:r>
          <a:r>
            <a:rPr lang="en-IN" b="0" i="0" dirty="0">
              <a:solidFill>
                <a:schemeClr val="tx1"/>
              </a:solidFill>
            </a:rPr>
            <a:t> promises high availability.</a:t>
          </a:r>
          <a:endParaRPr lang="en-US" dirty="0">
            <a:solidFill>
              <a:schemeClr val="tx1"/>
            </a:solidFill>
          </a:endParaRPr>
        </a:p>
      </dgm:t>
    </dgm:pt>
    <dgm:pt modelId="{1E408B5B-A8E7-41B4-B5D1-A76E61DF3A97}" type="parTrans" cxnId="{F58AA7AF-B7A4-47AA-A39E-2A8C38F9CFD8}">
      <dgm:prSet/>
      <dgm:spPr/>
      <dgm:t>
        <a:bodyPr/>
        <a:lstStyle/>
        <a:p>
          <a:endParaRPr lang="en-US"/>
        </a:p>
      </dgm:t>
    </dgm:pt>
    <dgm:pt modelId="{26E85EA1-18C1-4377-B971-B5F784299FC1}" type="sibTrans" cxnId="{F58AA7AF-B7A4-47AA-A39E-2A8C38F9CFD8}">
      <dgm:prSet/>
      <dgm:spPr/>
      <dgm:t>
        <a:bodyPr/>
        <a:lstStyle/>
        <a:p>
          <a:endParaRPr lang="en-US"/>
        </a:p>
      </dgm:t>
    </dgm:pt>
    <dgm:pt modelId="{0FA2CADC-D197-47C9-BF8A-A0684344654F}">
      <dgm:prSet/>
      <dgm:spPr/>
      <dgm:t>
        <a:bodyPr/>
        <a:lstStyle/>
        <a:p>
          <a:r>
            <a:rPr lang="en-IN" b="1" i="0" dirty="0">
              <a:solidFill>
                <a:schemeClr val="accent2">
                  <a:lumMod val="75000"/>
                </a:schemeClr>
              </a:solidFill>
            </a:rPr>
            <a:t>Connections to SaaS platforms and on-premises data</a:t>
          </a:r>
          <a:r>
            <a:rPr lang="en-IN" b="0" i="0" dirty="0">
              <a:solidFill>
                <a:schemeClr val="accent2">
                  <a:lumMod val="75000"/>
                </a:schemeClr>
              </a:solidFill>
            </a:rPr>
            <a:t> - </a:t>
          </a:r>
          <a:r>
            <a:rPr lang="en-IN" b="0" i="0" dirty="0">
              <a:solidFill>
                <a:schemeClr val="tx1"/>
              </a:solidFill>
            </a:rPr>
            <a:t>Choose from </a:t>
          </a:r>
          <a:r>
            <a:rPr lang="en-IN" b="0" i="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many hundreds of connectors</a:t>
          </a:r>
          <a:r>
            <a:rPr lang="en-IN" b="0" i="0" dirty="0">
              <a:solidFill>
                <a:schemeClr val="tx1"/>
              </a:solidFill>
            </a:rPr>
            <a:t> for enterprise systems (such as SAP), SaaS services (such as Salesforce), and internet services (such as Facebook). </a:t>
          </a:r>
          <a:endParaRPr lang="en-US" dirty="0">
            <a:solidFill>
              <a:schemeClr val="tx1"/>
            </a:solidFill>
          </a:endParaRPr>
        </a:p>
      </dgm:t>
    </dgm:pt>
    <dgm:pt modelId="{7B5B5808-8A2E-4BEB-9902-D29B85C6FA08}" type="parTrans" cxnId="{82E488E6-91BD-438B-B0A8-76166B32140E}">
      <dgm:prSet/>
      <dgm:spPr/>
      <dgm:t>
        <a:bodyPr/>
        <a:lstStyle/>
        <a:p>
          <a:endParaRPr lang="en-US"/>
        </a:p>
      </dgm:t>
    </dgm:pt>
    <dgm:pt modelId="{029F9CC5-09E9-4829-BCE1-AA1C65FB2063}" type="sibTrans" cxnId="{82E488E6-91BD-438B-B0A8-76166B32140E}">
      <dgm:prSet/>
      <dgm:spPr/>
      <dgm:t>
        <a:bodyPr/>
        <a:lstStyle/>
        <a:p>
          <a:endParaRPr lang="en-US"/>
        </a:p>
      </dgm:t>
    </dgm:pt>
    <dgm:pt modelId="{7EBE217E-ABE8-4794-974D-F5ABD9AB0164}">
      <dgm:prSet/>
      <dgm:spPr/>
      <dgm:t>
        <a:bodyPr/>
        <a:lstStyle/>
        <a:p>
          <a:r>
            <a:rPr lang="en-IN" b="1" i="0" dirty="0">
              <a:solidFill>
                <a:schemeClr val="accent2">
                  <a:lumMod val="75000"/>
                </a:schemeClr>
              </a:solidFill>
            </a:rPr>
            <a:t>Security and compliance</a:t>
          </a:r>
          <a:r>
            <a:rPr lang="en-IN" b="0" i="0" dirty="0">
              <a:solidFill>
                <a:schemeClr val="accent2">
                  <a:lumMod val="75000"/>
                </a:schemeClr>
              </a:solidFill>
            </a:rPr>
            <a:t> - </a:t>
          </a:r>
          <a:r>
            <a:rPr lang="en-IN" b="0" i="0" dirty="0">
              <a:solidFill>
                <a:schemeClr val="tx1"/>
              </a:solidFill>
            </a:rPr>
            <a:t>App Service is </a:t>
          </a:r>
          <a:r>
            <a:rPr lang="en-IN" b="0" i="0" dirty="0">
              <a:solidFill>
                <a:schemeClr val="tx1"/>
              </a:solidFill>
              <a:hlinkClick xmlns:r="http://schemas.openxmlformats.org/officeDocument/2006/relationships" r:id="rId5">
                <a:extLst>
                  <a:ext uri="{A12FA001-AC4F-418D-AE19-62706E023703}">
                    <ahyp:hlinkClr xmlns:ahyp="http://schemas.microsoft.com/office/drawing/2018/hyperlinkcolor" val="tx"/>
                  </a:ext>
                </a:extLst>
              </a:hlinkClick>
            </a:rPr>
            <a:t>ISO, SOC, and PCI compliant</a:t>
          </a:r>
          <a:r>
            <a:rPr lang="en-IN" b="0" i="0" dirty="0">
              <a:solidFill>
                <a:schemeClr val="tx1"/>
              </a:solidFill>
            </a:rPr>
            <a:t>. Authenticate users with </a:t>
          </a:r>
          <a:r>
            <a:rPr lang="en-IN" b="0" i="0" dirty="0">
              <a:solidFill>
                <a:schemeClr val="tx1"/>
              </a:solidFill>
              <a:hlinkClick xmlns:r="http://schemas.openxmlformats.org/officeDocument/2006/relationships" r:id="rId6">
                <a:extLst>
                  <a:ext uri="{A12FA001-AC4F-418D-AE19-62706E023703}">
                    <ahyp:hlinkClr xmlns:ahyp="http://schemas.microsoft.com/office/drawing/2018/hyperlinkcolor" val="tx"/>
                  </a:ext>
                </a:extLst>
              </a:hlinkClick>
            </a:rPr>
            <a:t>Azure Active Directory</a:t>
          </a:r>
          <a:r>
            <a:rPr lang="en-IN" b="0" i="0" dirty="0">
              <a:solidFill>
                <a:schemeClr val="tx1"/>
              </a:solidFill>
            </a:rPr>
            <a:t>, </a:t>
          </a:r>
          <a:r>
            <a:rPr lang="en-IN" b="0" i="0" dirty="0">
              <a:solidFill>
                <a:schemeClr val="tx1"/>
              </a:solidFill>
              <a:hlinkClick xmlns:r="http://schemas.openxmlformats.org/officeDocument/2006/relationships" r:id="rId7">
                <a:extLst>
                  <a:ext uri="{A12FA001-AC4F-418D-AE19-62706E023703}">
                    <ahyp:hlinkClr xmlns:ahyp="http://schemas.microsoft.com/office/drawing/2018/hyperlinkcolor" val="tx"/>
                  </a:ext>
                </a:extLst>
              </a:hlinkClick>
            </a:rPr>
            <a:t>Google</a:t>
          </a:r>
          <a:r>
            <a:rPr lang="en-IN" b="0" i="0" dirty="0">
              <a:solidFill>
                <a:schemeClr val="tx1"/>
              </a:solidFill>
            </a:rPr>
            <a:t>, </a:t>
          </a:r>
          <a:r>
            <a:rPr lang="en-IN" b="0" i="0" dirty="0">
              <a:solidFill>
                <a:schemeClr val="tx1"/>
              </a:solidFill>
              <a:hlinkClick xmlns:r="http://schemas.openxmlformats.org/officeDocument/2006/relationships" r:id="rId8">
                <a:extLst>
                  <a:ext uri="{A12FA001-AC4F-418D-AE19-62706E023703}">
                    <ahyp:hlinkClr xmlns:ahyp="http://schemas.microsoft.com/office/drawing/2018/hyperlinkcolor" val="tx"/>
                  </a:ext>
                </a:extLst>
              </a:hlinkClick>
            </a:rPr>
            <a:t>Facebook</a:t>
          </a:r>
          <a:r>
            <a:rPr lang="en-IN" b="0" i="0" dirty="0">
              <a:solidFill>
                <a:schemeClr val="tx1"/>
              </a:solidFill>
            </a:rPr>
            <a:t>, </a:t>
          </a:r>
          <a:r>
            <a:rPr lang="en-IN" b="0" i="0" dirty="0">
              <a:solidFill>
                <a:schemeClr val="tx1"/>
              </a:solidFill>
              <a:hlinkClick xmlns:r="http://schemas.openxmlformats.org/officeDocument/2006/relationships" r:id="rId9">
                <a:extLst>
                  <a:ext uri="{A12FA001-AC4F-418D-AE19-62706E023703}">
                    <ahyp:hlinkClr xmlns:ahyp="http://schemas.microsoft.com/office/drawing/2018/hyperlinkcolor" val="tx"/>
                  </a:ext>
                </a:extLst>
              </a:hlinkClick>
            </a:rPr>
            <a:t>Twitter</a:t>
          </a:r>
          <a:r>
            <a:rPr lang="en-IN" b="0" i="0" dirty="0">
              <a:solidFill>
                <a:schemeClr val="tx1"/>
              </a:solidFill>
            </a:rPr>
            <a:t>, or </a:t>
          </a:r>
          <a:r>
            <a:rPr lang="en-IN" b="0" i="0" dirty="0">
              <a:solidFill>
                <a:schemeClr val="tx1"/>
              </a:solidFill>
              <a:hlinkClick xmlns:r="http://schemas.openxmlformats.org/officeDocument/2006/relationships" r:id="rId10">
                <a:extLst>
                  <a:ext uri="{A12FA001-AC4F-418D-AE19-62706E023703}">
                    <ahyp:hlinkClr xmlns:ahyp="http://schemas.microsoft.com/office/drawing/2018/hyperlinkcolor" val="tx"/>
                  </a:ext>
                </a:extLst>
              </a:hlinkClick>
            </a:rPr>
            <a:t>Microsoft account</a:t>
          </a:r>
          <a:r>
            <a:rPr lang="en-IN" b="0" i="0" dirty="0">
              <a:solidFill>
                <a:schemeClr val="tx1"/>
              </a:solidFill>
            </a:rPr>
            <a:t>. </a:t>
          </a:r>
          <a:endParaRPr lang="en-US" dirty="0">
            <a:solidFill>
              <a:schemeClr val="tx1"/>
            </a:solidFill>
          </a:endParaRPr>
        </a:p>
      </dgm:t>
    </dgm:pt>
    <dgm:pt modelId="{C25D46CD-2BA6-40A4-A1CE-4E62859E5C8D}" type="parTrans" cxnId="{74134A43-282A-4564-B5EF-DC6EF52A19BF}">
      <dgm:prSet/>
      <dgm:spPr/>
      <dgm:t>
        <a:bodyPr/>
        <a:lstStyle/>
        <a:p>
          <a:endParaRPr lang="en-US"/>
        </a:p>
      </dgm:t>
    </dgm:pt>
    <dgm:pt modelId="{12CA93F7-4552-4E67-8E21-97DF9EDB6FA1}" type="sibTrans" cxnId="{74134A43-282A-4564-B5EF-DC6EF52A19BF}">
      <dgm:prSet/>
      <dgm:spPr/>
      <dgm:t>
        <a:bodyPr/>
        <a:lstStyle/>
        <a:p>
          <a:endParaRPr lang="en-US"/>
        </a:p>
      </dgm:t>
    </dgm:pt>
    <dgm:pt modelId="{3AA3F428-CE4D-45B2-9081-C90AE0DA2A3E}">
      <dgm:prSet/>
      <dgm:spPr/>
      <dgm:t>
        <a:bodyPr/>
        <a:lstStyle/>
        <a:p>
          <a:r>
            <a:rPr lang="en-IN" b="1" i="0" dirty="0">
              <a:solidFill>
                <a:schemeClr val="accent2">
                  <a:lumMod val="75000"/>
                </a:schemeClr>
              </a:solidFill>
            </a:rPr>
            <a:t>Application templates</a:t>
          </a:r>
          <a:r>
            <a:rPr lang="en-IN" b="0" i="0" dirty="0">
              <a:solidFill>
                <a:schemeClr val="accent2">
                  <a:lumMod val="75000"/>
                </a:schemeClr>
              </a:solidFill>
            </a:rPr>
            <a:t> </a:t>
          </a:r>
          <a:r>
            <a:rPr lang="en-IN" b="0" i="0" dirty="0"/>
            <a:t>- Choose from an extensive list of application templates in the</a:t>
          </a:r>
          <a:r>
            <a:rPr lang="en-IN" b="0" i="0" dirty="0">
              <a:solidFill>
                <a:schemeClr val="tx1"/>
              </a:solidFill>
            </a:rPr>
            <a:t> </a:t>
          </a:r>
          <a:r>
            <a:rPr lang="en-IN" b="0" i="0" dirty="0">
              <a:solidFill>
                <a:schemeClr val="tx1"/>
              </a:solidFill>
              <a:hlinkClick xmlns:r="http://schemas.openxmlformats.org/officeDocument/2006/relationships" r:id="rId11">
                <a:extLst>
                  <a:ext uri="{A12FA001-AC4F-418D-AE19-62706E023703}">
                    <ahyp:hlinkClr xmlns:ahyp="http://schemas.microsoft.com/office/drawing/2018/hyperlinkcolor" val="tx"/>
                  </a:ext>
                </a:extLst>
              </a:hlinkClick>
            </a:rPr>
            <a:t>Azure Marketplace</a:t>
          </a:r>
          <a:r>
            <a:rPr lang="en-IN" b="0" i="0" dirty="0"/>
            <a:t>, such as WordPress, Joomla, and Drupal.</a:t>
          </a:r>
          <a:endParaRPr lang="en-US" dirty="0"/>
        </a:p>
      </dgm:t>
    </dgm:pt>
    <dgm:pt modelId="{ABA3A5EE-4C2F-4487-B5CD-8AF17DD1B29C}" type="parTrans" cxnId="{BF8D4BC5-476B-477A-8244-6292D5AEB051}">
      <dgm:prSet/>
      <dgm:spPr/>
      <dgm:t>
        <a:bodyPr/>
        <a:lstStyle/>
        <a:p>
          <a:endParaRPr lang="en-US"/>
        </a:p>
      </dgm:t>
    </dgm:pt>
    <dgm:pt modelId="{108DB01C-65CF-415D-B140-119E4641F02E}" type="sibTrans" cxnId="{BF8D4BC5-476B-477A-8244-6292D5AEB051}">
      <dgm:prSet/>
      <dgm:spPr/>
      <dgm:t>
        <a:bodyPr/>
        <a:lstStyle/>
        <a:p>
          <a:endParaRPr lang="en-US"/>
        </a:p>
      </dgm:t>
    </dgm:pt>
    <dgm:pt modelId="{EAA21DBF-6B96-4123-BD70-F8971A0C39E2}" type="pres">
      <dgm:prSet presAssocID="{29C5EFBF-7DD2-42E6-B3DC-81149144F858}" presName="vert0" presStyleCnt="0">
        <dgm:presLayoutVars>
          <dgm:dir/>
          <dgm:animOne val="branch"/>
          <dgm:animLvl val="lvl"/>
        </dgm:presLayoutVars>
      </dgm:prSet>
      <dgm:spPr/>
    </dgm:pt>
    <dgm:pt modelId="{F80FDE3F-EF1E-4C9C-A849-0ACB265C8BE4}" type="pres">
      <dgm:prSet presAssocID="{4A364859-022E-489B-9D88-F15B052FBB47}" presName="thickLine" presStyleLbl="alignNode1" presStyleIdx="0" presStyleCnt="4"/>
      <dgm:spPr/>
    </dgm:pt>
    <dgm:pt modelId="{463E201F-D489-4B9E-8694-A36CD2C97CC7}" type="pres">
      <dgm:prSet presAssocID="{4A364859-022E-489B-9D88-F15B052FBB47}" presName="horz1" presStyleCnt="0"/>
      <dgm:spPr/>
    </dgm:pt>
    <dgm:pt modelId="{AB46D21D-5898-4970-AD0F-4C06F656F410}" type="pres">
      <dgm:prSet presAssocID="{4A364859-022E-489B-9D88-F15B052FBB47}" presName="tx1" presStyleLbl="revTx" presStyleIdx="0" presStyleCnt="4"/>
      <dgm:spPr/>
    </dgm:pt>
    <dgm:pt modelId="{9344C26D-BCAF-4BFE-95A9-C9B88100173A}" type="pres">
      <dgm:prSet presAssocID="{4A364859-022E-489B-9D88-F15B052FBB47}" presName="vert1" presStyleCnt="0"/>
      <dgm:spPr/>
    </dgm:pt>
    <dgm:pt modelId="{956C13D3-E87B-4C2C-BE48-9944EF4B7C62}" type="pres">
      <dgm:prSet presAssocID="{0FA2CADC-D197-47C9-BF8A-A0684344654F}" presName="thickLine" presStyleLbl="alignNode1" presStyleIdx="1" presStyleCnt="4"/>
      <dgm:spPr/>
    </dgm:pt>
    <dgm:pt modelId="{A1ED188C-05D9-411D-9966-8E3070C9A2B7}" type="pres">
      <dgm:prSet presAssocID="{0FA2CADC-D197-47C9-BF8A-A0684344654F}" presName="horz1" presStyleCnt="0"/>
      <dgm:spPr/>
    </dgm:pt>
    <dgm:pt modelId="{67A6F981-EFB6-4433-B04D-AA2381D79694}" type="pres">
      <dgm:prSet presAssocID="{0FA2CADC-D197-47C9-BF8A-A0684344654F}" presName="tx1" presStyleLbl="revTx" presStyleIdx="1" presStyleCnt="4"/>
      <dgm:spPr/>
    </dgm:pt>
    <dgm:pt modelId="{FDAD2016-A9CE-44E9-B290-4E7D816F3EA2}" type="pres">
      <dgm:prSet presAssocID="{0FA2CADC-D197-47C9-BF8A-A0684344654F}" presName="vert1" presStyleCnt="0"/>
      <dgm:spPr/>
    </dgm:pt>
    <dgm:pt modelId="{B0C1D9B5-7964-4ED9-B2B0-A1B729EED49B}" type="pres">
      <dgm:prSet presAssocID="{7EBE217E-ABE8-4794-974D-F5ABD9AB0164}" presName="thickLine" presStyleLbl="alignNode1" presStyleIdx="2" presStyleCnt="4"/>
      <dgm:spPr/>
    </dgm:pt>
    <dgm:pt modelId="{F736F65F-AF4E-486E-86D6-5EF12FF2C638}" type="pres">
      <dgm:prSet presAssocID="{7EBE217E-ABE8-4794-974D-F5ABD9AB0164}" presName="horz1" presStyleCnt="0"/>
      <dgm:spPr/>
    </dgm:pt>
    <dgm:pt modelId="{78FE91D2-79FA-42C3-A0A6-5A4334E1B9B4}" type="pres">
      <dgm:prSet presAssocID="{7EBE217E-ABE8-4794-974D-F5ABD9AB0164}" presName="tx1" presStyleLbl="revTx" presStyleIdx="2" presStyleCnt="4"/>
      <dgm:spPr/>
    </dgm:pt>
    <dgm:pt modelId="{21B6C350-1892-483A-928E-85E886540852}" type="pres">
      <dgm:prSet presAssocID="{7EBE217E-ABE8-4794-974D-F5ABD9AB0164}" presName="vert1" presStyleCnt="0"/>
      <dgm:spPr/>
    </dgm:pt>
    <dgm:pt modelId="{010F4A6E-FDB6-484B-A12A-701DCFE8C034}" type="pres">
      <dgm:prSet presAssocID="{3AA3F428-CE4D-45B2-9081-C90AE0DA2A3E}" presName="thickLine" presStyleLbl="alignNode1" presStyleIdx="3" presStyleCnt="4"/>
      <dgm:spPr/>
    </dgm:pt>
    <dgm:pt modelId="{176DBDE6-D2B5-420D-B548-68F969EEF0E4}" type="pres">
      <dgm:prSet presAssocID="{3AA3F428-CE4D-45B2-9081-C90AE0DA2A3E}" presName="horz1" presStyleCnt="0"/>
      <dgm:spPr/>
    </dgm:pt>
    <dgm:pt modelId="{3F98ADF3-1F1D-4FEF-AF69-94DA952F76F5}" type="pres">
      <dgm:prSet presAssocID="{3AA3F428-CE4D-45B2-9081-C90AE0DA2A3E}" presName="tx1" presStyleLbl="revTx" presStyleIdx="3" presStyleCnt="4"/>
      <dgm:spPr/>
    </dgm:pt>
    <dgm:pt modelId="{DAE67454-914D-449A-97DA-9B34FB02F6E6}" type="pres">
      <dgm:prSet presAssocID="{3AA3F428-CE4D-45B2-9081-C90AE0DA2A3E}" presName="vert1" presStyleCnt="0"/>
      <dgm:spPr/>
    </dgm:pt>
  </dgm:ptLst>
  <dgm:cxnLst>
    <dgm:cxn modelId="{74134A43-282A-4564-B5EF-DC6EF52A19BF}" srcId="{29C5EFBF-7DD2-42E6-B3DC-81149144F858}" destId="{7EBE217E-ABE8-4794-974D-F5ABD9AB0164}" srcOrd="2" destOrd="0" parTransId="{C25D46CD-2BA6-40A4-A1CE-4E62859E5C8D}" sibTransId="{12CA93F7-4552-4E67-8E21-97DF9EDB6FA1}"/>
    <dgm:cxn modelId="{CADCE653-7801-4942-865E-197F1F26B661}" type="presOf" srcId="{7EBE217E-ABE8-4794-974D-F5ABD9AB0164}" destId="{78FE91D2-79FA-42C3-A0A6-5A4334E1B9B4}" srcOrd="0" destOrd="0" presId="urn:microsoft.com/office/officeart/2008/layout/LinedList"/>
    <dgm:cxn modelId="{F58AA7AF-B7A4-47AA-A39E-2A8C38F9CFD8}" srcId="{29C5EFBF-7DD2-42E6-B3DC-81149144F858}" destId="{4A364859-022E-489B-9D88-F15B052FBB47}" srcOrd="0" destOrd="0" parTransId="{1E408B5B-A8E7-41B4-B5D1-A76E61DF3A97}" sibTransId="{26E85EA1-18C1-4377-B971-B5F784299FC1}"/>
    <dgm:cxn modelId="{495790C2-6421-45D3-8E7D-6AB887DDEC1E}" type="presOf" srcId="{3AA3F428-CE4D-45B2-9081-C90AE0DA2A3E}" destId="{3F98ADF3-1F1D-4FEF-AF69-94DA952F76F5}" srcOrd="0" destOrd="0" presId="urn:microsoft.com/office/officeart/2008/layout/LinedList"/>
    <dgm:cxn modelId="{BF8D4BC5-476B-477A-8244-6292D5AEB051}" srcId="{29C5EFBF-7DD2-42E6-B3DC-81149144F858}" destId="{3AA3F428-CE4D-45B2-9081-C90AE0DA2A3E}" srcOrd="3" destOrd="0" parTransId="{ABA3A5EE-4C2F-4487-B5CD-8AF17DD1B29C}" sibTransId="{108DB01C-65CF-415D-B140-119E4641F02E}"/>
    <dgm:cxn modelId="{873846D5-D5DB-4593-937D-6CA7EC3F4AEE}" type="presOf" srcId="{0FA2CADC-D197-47C9-BF8A-A0684344654F}" destId="{67A6F981-EFB6-4433-B04D-AA2381D79694}" srcOrd="0" destOrd="0" presId="urn:microsoft.com/office/officeart/2008/layout/LinedList"/>
    <dgm:cxn modelId="{6164B5DC-BA09-4C29-9CC5-CE5F28BF52ED}" type="presOf" srcId="{29C5EFBF-7DD2-42E6-B3DC-81149144F858}" destId="{EAA21DBF-6B96-4123-BD70-F8971A0C39E2}" srcOrd="0" destOrd="0" presId="urn:microsoft.com/office/officeart/2008/layout/LinedList"/>
    <dgm:cxn modelId="{82E488E6-91BD-438B-B0A8-76166B32140E}" srcId="{29C5EFBF-7DD2-42E6-B3DC-81149144F858}" destId="{0FA2CADC-D197-47C9-BF8A-A0684344654F}" srcOrd="1" destOrd="0" parTransId="{7B5B5808-8A2E-4BEB-9902-D29B85C6FA08}" sibTransId="{029F9CC5-09E9-4829-BCE1-AA1C65FB2063}"/>
    <dgm:cxn modelId="{419F03F3-35C9-473E-94A4-BE2F13344694}" type="presOf" srcId="{4A364859-022E-489B-9D88-F15B052FBB47}" destId="{AB46D21D-5898-4970-AD0F-4C06F656F410}" srcOrd="0" destOrd="0" presId="urn:microsoft.com/office/officeart/2008/layout/LinedList"/>
    <dgm:cxn modelId="{79FE5CAE-2912-471C-9427-ACB746886256}" type="presParOf" srcId="{EAA21DBF-6B96-4123-BD70-F8971A0C39E2}" destId="{F80FDE3F-EF1E-4C9C-A849-0ACB265C8BE4}" srcOrd="0" destOrd="0" presId="urn:microsoft.com/office/officeart/2008/layout/LinedList"/>
    <dgm:cxn modelId="{CBAD5080-EE4A-4FB1-B1B4-B8565C63D816}" type="presParOf" srcId="{EAA21DBF-6B96-4123-BD70-F8971A0C39E2}" destId="{463E201F-D489-4B9E-8694-A36CD2C97CC7}" srcOrd="1" destOrd="0" presId="urn:microsoft.com/office/officeart/2008/layout/LinedList"/>
    <dgm:cxn modelId="{133461DF-45E7-43A4-B1FE-15FDCEB5232E}" type="presParOf" srcId="{463E201F-D489-4B9E-8694-A36CD2C97CC7}" destId="{AB46D21D-5898-4970-AD0F-4C06F656F410}" srcOrd="0" destOrd="0" presId="urn:microsoft.com/office/officeart/2008/layout/LinedList"/>
    <dgm:cxn modelId="{2C7C1AC1-21E2-4097-BC36-BE39A56FE80B}" type="presParOf" srcId="{463E201F-D489-4B9E-8694-A36CD2C97CC7}" destId="{9344C26D-BCAF-4BFE-95A9-C9B88100173A}" srcOrd="1" destOrd="0" presId="urn:microsoft.com/office/officeart/2008/layout/LinedList"/>
    <dgm:cxn modelId="{838DF325-6630-4947-9272-09CDD3E16872}" type="presParOf" srcId="{EAA21DBF-6B96-4123-BD70-F8971A0C39E2}" destId="{956C13D3-E87B-4C2C-BE48-9944EF4B7C62}" srcOrd="2" destOrd="0" presId="urn:microsoft.com/office/officeart/2008/layout/LinedList"/>
    <dgm:cxn modelId="{F010ADF9-E077-4D3C-B2EA-A87D7D08F735}" type="presParOf" srcId="{EAA21DBF-6B96-4123-BD70-F8971A0C39E2}" destId="{A1ED188C-05D9-411D-9966-8E3070C9A2B7}" srcOrd="3" destOrd="0" presId="urn:microsoft.com/office/officeart/2008/layout/LinedList"/>
    <dgm:cxn modelId="{CB2BB767-562E-4ADE-9BD6-4DBC6EFDF758}" type="presParOf" srcId="{A1ED188C-05D9-411D-9966-8E3070C9A2B7}" destId="{67A6F981-EFB6-4433-B04D-AA2381D79694}" srcOrd="0" destOrd="0" presId="urn:microsoft.com/office/officeart/2008/layout/LinedList"/>
    <dgm:cxn modelId="{D96E48D4-182D-4AE5-8879-C77739FF597F}" type="presParOf" srcId="{A1ED188C-05D9-411D-9966-8E3070C9A2B7}" destId="{FDAD2016-A9CE-44E9-B290-4E7D816F3EA2}" srcOrd="1" destOrd="0" presId="urn:microsoft.com/office/officeart/2008/layout/LinedList"/>
    <dgm:cxn modelId="{5C5E58EE-E501-4593-A1AB-FA5D8B472D45}" type="presParOf" srcId="{EAA21DBF-6B96-4123-BD70-F8971A0C39E2}" destId="{B0C1D9B5-7964-4ED9-B2B0-A1B729EED49B}" srcOrd="4" destOrd="0" presId="urn:microsoft.com/office/officeart/2008/layout/LinedList"/>
    <dgm:cxn modelId="{E8CEB02D-AECD-4697-AC00-FCFE1D21A0C2}" type="presParOf" srcId="{EAA21DBF-6B96-4123-BD70-F8971A0C39E2}" destId="{F736F65F-AF4E-486E-86D6-5EF12FF2C638}" srcOrd="5" destOrd="0" presId="urn:microsoft.com/office/officeart/2008/layout/LinedList"/>
    <dgm:cxn modelId="{8E785071-8F27-4070-8E20-6EACAF4FC469}" type="presParOf" srcId="{F736F65F-AF4E-486E-86D6-5EF12FF2C638}" destId="{78FE91D2-79FA-42C3-A0A6-5A4334E1B9B4}" srcOrd="0" destOrd="0" presId="urn:microsoft.com/office/officeart/2008/layout/LinedList"/>
    <dgm:cxn modelId="{75B2C380-B45A-400B-AD9B-E48AF3E28E72}" type="presParOf" srcId="{F736F65F-AF4E-486E-86D6-5EF12FF2C638}" destId="{21B6C350-1892-483A-928E-85E886540852}" srcOrd="1" destOrd="0" presId="urn:microsoft.com/office/officeart/2008/layout/LinedList"/>
    <dgm:cxn modelId="{BFCE73CB-5881-41AD-ABA8-DAB0585C3B5B}" type="presParOf" srcId="{EAA21DBF-6B96-4123-BD70-F8971A0C39E2}" destId="{010F4A6E-FDB6-484B-A12A-701DCFE8C034}" srcOrd="6" destOrd="0" presId="urn:microsoft.com/office/officeart/2008/layout/LinedList"/>
    <dgm:cxn modelId="{D10F465C-893F-44A8-A1FC-7900F8E59768}" type="presParOf" srcId="{EAA21DBF-6B96-4123-BD70-F8971A0C39E2}" destId="{176DBDE6-D2B5-420D-B548-68F969EEF0E4}" srcOrd="7" destOrd="0" presId="urn:microsoft.com/office/officeart/2008/layout/LinedList"/>
    <dgm:cxn modelId="{C920DA60-26D0-42A9-8108-1C2846C44BE0}" type="presParOf" srcId="{176DBDE6-D2B5-420D-B548-68F969EEF0E4}" destId="{3F98ADF3-1F1D-4FEF-AF69-94DA952F76F5}" srcOrd="0" destOrd="0" presId="urn:microsoft.com/office/officeart/2008/layout/LinedList"/>
    <dgm:cxn modelId="{94F1608A-E5B5-492B-A0FE-7240D342CDFA}" type="presParOf" srcId="{176DBDE6-D2B5-420D-B548-68F969EEF0E4}" destId="{DAE67454-914D-449A-97DA-9B34FB02F6E6}"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2D15FB5-88EA-470F-9D96-1A2DDDB21037}" type="doc">
      <dgm:prSet loTypeId="urn:microsoft.com/office/officeart/2005/8/layout/arrow5" loCatId="relationship" qsTypeId="urn:microsoft.com/office/officeart/2005/8/quickstyle/simple1" qsCatId="simple" csTypeId="urn:microsoft.com/office/officeart/2005/8/colors/accent1_2" csCatId="accent1"/>
      <dgm:spPr/>
      <dgm:t>
        <a:bodyPr/>
        <a:lstStyle/>
        <a:p>
          <a:endParaRPr lang="en-US"/>
        </a:p>
      </dgm:t>
    </dgm:pt>
    <dgm:pt modelId="{300A4A77-110A-4D8A-BF7F-7B679C609689}">
      <dgm:prSet custT="1"/>
      <dgm:spPr/>
      <dgm:t>
        <a:bodyPr/>
        <a:lstStyle/>
        <a:p>
          <a:r>
            <a:rPr lang="en-IN" sz="1050" b="0" i="0" dirty="0">
              <a:solidFill>
                <a:schemeClr val="bg1"/>
              </a:solidFill>
            </a:rPr>
            <a:t>App Service Environments are appropriate for application workloads that require:</a:t>
          </a:r>
          <a:endParaRPr lang="en-US" sz="1050" dirty="0">
            <a:solidFill>
              <a:schemeClr val="bg1"/>
            </a:solidFill>
          </a:endParaRPr>
        </a:p>
      </dgm:t>
    </dgm:pt>
    <dgm:pt modelId="{25DA0A3E-77A3-4888-A5C6-1D0FBBBD6006}" type="parTrans" cxnId="{1BC1C4BF-C19C-4075-9F9D-A1683001635D}">
      <dgm:prSet/>
      <dgm:spPr/>
      <dgm:t>
        <a:bodyPr/>
        <a:lstStyle/>
        <a:p>
          <a:endParaRPr lang="en-US"/>
        </a:p>
      </dgm:t>
    </dgm:pt>
    <dgm:pt modelId="{2F7F1A52-6394-44D3-BDD8-357403634DD8}" type="sibTrans" cxnId="{1BC1C4BF-C19C-4075-9F9D-A1683001635D}">
      <dgm:prSet/>
      <dgm:spPr/>
      <dgm:t>
        <a:bodyPr/>
        <a:lstStyle/>
        <a:p>
          <a:endParaRPr lang="en-US"/>
        </a:p>
      </dgm:t>
    </dgm:pt>
    <dgm:pt modelId="{EEB9A0EC-7712-444C-8624-D90969DC75AA}">
      <dgm:prSet custT="1"/>
      <dgm:spPr/>
      <dgm:t>
        <a:bodyPr/>
        <a:lstStyle/>
        <a:p>
          <a:r>
            <a:rPr lang="en-IN" sz="1600" b="0" i="0" dirty="0"/>
            <a:t>High scale</a:t>
          </a:r>
          <a:r>
            <a:rPr lang="en-IN" sz="700" b="0" i="0" dirty="0"/>
            <a:t>.</a:t>
          </a:r>
          <a:endParaRPr lang="en-US" sz="700" dirty="0"/>
        </a:p>
      </dgm:t>
    </dgm:pt>
    <dgm:pt modelId="{D3C43CB2-2F1B-41BD-A969-5C42FC889375}" type="parTrans" cxnId="{4B255E04-D13D-46D3-A1E1-BAB3A5857E35}">
      <dgm:prSet/>
      <dgm:spPr/>
      <dgm:t>
        <a:bodyPr/>
        <a:lstStyle/>
        <a:p>
          <a:endParaRPr lang="en-US"/>
        </a:p>
      </dgm:t>
    </dgm:pt>
    <dgm:pt modelId="{E84B8113-8440-4952-B4C7-83E54F853793}" type="sibTrans" cxnId="{4B255E04-D13D-46D3-A1E1-BAB3A5857E35}">
      <dgm:prSet/>
      <dgm:spPr/>
      <dgm:t>
        <a:bodyPr/>
        <a:lstStyle/>
        <a:p>
          <a:endParaRPr lang="en-US"/>
        </a:p>
      </dgm:t>
    </dgm:pt>
    <dgm:pt modelId="{31F6773B-275B-48E9-AE4F-29ACE6217D59}">
      <dgm:prSet custT="1"/>
      <dgm:spPr/>
      <dgm:t>
        <a:bodyPr/>
        <a:lstStyle/>
        <a:p>
          <a:r>
            <a:rPr lang="en-IN" sz="1600" b="0" i="0" dirty="0"/>
            <a:t>Isolation and secure network access.</a:t>
          </a:r>
          <a:endParaRPr lang="en-US" sz="1600" dirty="0"/>
        </a:p>
      </dgm:t>
    </dgm:pt>
    <dgm:pt modelId="{406D3795-C4D9-4A3B-AB8A-D05CE801DFA1}" type="parTrans" cxnId="{8C6275F4-CACD-4B95-ACBE-B52610B57752}">
      <dgm:prSet/>
      <dgm:spPr/>
      <dgm:t>
        <a:bodyPr/>
        <a:lstStyle/>
        <a:p>
          <a:endParaRPr lang="en-US"/>
        </a:p>
      </dgm:t>
    </dgm:pt>
    <dgm:pt modelId="{4D0426C2-9099-4112-9378-7A4B820F9B65}" type="sibTrans" cxnId="{8C6275F4-CACD-4B95-ACBE-B52610B57752}">
      <dgm:prSet/>
      <dgm:spPr/>
      <dgm:t>
        <a:bodyPr/>
        <a:lstStyle/>
        <a:p>
          <a:endParaRPr lang="en-US"/>
        </a:p>
      </dgm:t>
    </dgm:pt>
    <dgm:pt modelId="{0FAF8A6B-872B-4841-8C03-1C7A8EDE53CE}">
      <dgm:prSet custT="1"/>
      <dgm:spPr/>
      <dgm:t>
        <a:bodyPr/>
        <a:lstStyle/>
        <a:p>
          <a:r>
            <a:rPr lang="en-IN" sz="1600" b="0" i="0" dirty="0"/>
            <a:t>High</a:t>
          </a:r>
          <a:r>
            <a:rPr lang="en-IN" sz="700" b="0" i="0" dirty="0"/>
            <a:t> </a:t>
          </a:r>
          <a:r>
            <a:rPr lang="en-IN" sz="1600" b="0" i="0" dirty="0"/>
            <a:t>memory</a:t>
          </a:r>
          <a:r>
            <a:rPr lang="en-IN" sz="700" b="0" i="0" dirty="0"/>
            <a:t> </a:t>
          </a:r>
          <a:r>
            <a:rPr lang="en-IN" sz="1600" b="0" i="0" dirty="0"/>
            <a:t>utilization</a:t>
          </a:r>
          <a:r>
            <a:rPr lang="en-IN" sz="700" b="0" i="0" dirty="0"/>
            <a:t>.</a:t>
          </a:r>
          <a:endParaRPr lang="en-US" sz="700" dirty="0"/>
        </a:p>
      </dgm:t>
    </dgm:pt>
    <dgm:pt modelId="{A4976805-1EF8-4324-A364-AB36DDB1DBC5}" type="parTrans" cxnId="{A2268A57-4C3E-4DF2-9996-2A47BEBF87C4}">
      <dgm:prSet/>
      <dgm:spPr/>
      <dgm:t>
        <a:bodyPr/>
        <a:lstStyle/>
        <a:p>
          <a:endParaRPr lang="en-US"/>
        </a:p>
      </dgm:t>
    </dgm:pt>
    <dgm:pt modelId="{BCCC6BC8-8D15-4495-8DDA-E1BA033956E8}" type="sibTrans" cxnId="{A2268A57-4C3E-4DF2-9996-2A47BEBF87C4}">
      <dgm:prSet/>
      <dgm:spPr/>
      <dgm:t>
        <a:bodyPr/>
        <a:lstStyle/>
        <a:p>
          <a:endParaRPr lang="en-US"/>
        </a:p>
      </dgm:t>
    </dgm:pt>
    <dgm:pt modelId="{829DD0B3-9147-4F22-A49F-FC031F704C5B}">
      <dgm:prSet/>
      <dgm:spPr/>
      <dgm:t>
        <a:bodyPr/>
        <a:lstStyle/>
        <a:p>
          <a:r>
            <a:rPr lang="en-IN" b="0" i="0" dirty="0"/>
            <a:t>High requests per second (RPS). You can create multiple App Service Environments in a single Azure region or across multiple Azure regions. This flexibility makes an App Service Environment ideal for horizontally scaling stateless applications with a high RPS requirement.</a:t>
          </a:r>
          <a:endParaRPr lang="en-US" dirty="0"/>
        </a:p>
      </dgm:t>
    </dgm:pt>
    <dgm:pt modelId="{C271DFA2-196E-4B10-835C-749D9E22E160}" type="parTrans" cxnId="{EC7DE144-2F43-444F-BBE2-BF90AB78D5DE}">
      <dgm:prSet/>
      <dgm:spPr/>
      <dgm:t>
        <a:bodyPr/>
        <a:lstStyle/>
        <a:p>
          <a:endParaRPr lang="en-US"/>
        </a:p>
      </dgm:t>
    </dgm:pt>
    <dgm:pt modelId="{70452AA7-50E2-4CCC-A7AC-0F7447A66B88}" type="sibTrans" cxnId="{EC7DE144-2F43-444F-BBE2-BF90AB78D5DE}">
      <dgm:prSet/>
      <dgm:spPr/>
      <dgm:t>
        <a:bodyPr/>
        <a:lstStyle/>
        <a:p>
          <a:endParaRPr lang="en-US"/>
        </a:p>
      </dgm:t>
    </dgm:pt>
    <dgm:pt modelId="{7657CCB1-D337-4766-89BD-5299E0BC5B7C}" type="pres">
      <dgm:prSet presAssocID="{F2D15FB5-88EA-470F-9D96-1A2DDDB21037}" presName="diagram" presStyleCnt="0">
        <dgm:presLayoutVars>
          <dgm:dir/>
          <dgm:resizeHandles val="exact"/>
        </dgm:presLayoutVars>
      </dgm:prSet>
      <dgm:spPr/>
    </dgm:pt>
    <dgm:pt modelId="{1607D9D8-EA19-4ED2-BF8A-000BF46A94F6}" type="pres">
      <dgm:prSet presAssocID="{300A4A77-110A-4D8A-BF7F-7B679C609689}" presName="arrow" presStyleLbl="node1" presStyleIdx="0" presStyleCnt="5">
        <dgm:presLayoutVars>
          <dgm:bulletEnabled val="1"/>
        </dgm:presLayoutVars>
      </dgm:prSet>
      <dgm:spPr/>
    </dgm:pt>
    <dgm:pt modelId="{E8C1225A-C4D7-4A4D-B618-2E6C107026C9}" type="pres">
      <dgm:prSet presAssocID="{EEB9A0EC-7712-444C-8624-D90969DC75AA}" presName="arrow" presStyleLbl="node1" presStyleIdx="1" presStyleCnt="5" custRadScaleRad="99040" custRadScaleInc="2496">
        <dgm:presLayoutVars>
          <dgm:bulletEnabled val="1"/>
        </dgm:presLayoutVars>
      </dgm:prSet>
      <dgm:spPr/>
    </dgm:pt>
    <dgm:pt modelId="{FE9437DB-EAEF-4778-A4E3-2F2AE93FDD12}" type="pres">
      <dgm:prSet presAssocID="{31F6773B-275B-48E9-AE4F-29ACE6217D59}" presName="arrow" presStyleLbl="node1" presStyleIdx="2" presStyleCnt="5">
        <dgm:presLayoutVars>
          <dgm:bulletEnabled val="1"/>
        </dgm:presLayoutVars>
      </dgm:prSet>
      <dgm:spPr/>
    </dgm:pt>
    <dgm:pt modelId="{FC1278F4-40DA-4982-A40A-78548D8EA479}" type="pres">
      <dgm:prSet presAssocID="{0FAF8A6B-872B-4841-8C03-1C7A8EDE53CE}" presName="arrow" presStyleLbl="node1" presStyleIdx="3" presStyleCnt="5" custRadScaleRad="100222" custRadScaleInc="-2765">
        <dgm:presLayoutVars>
          <dgm:bulletEnabled val="1"/>
        </dgm:presLayoutVars>
      </dgm:prSet>
      <dgm:spPr/>
    </dgm:pt>
    <dgm:pt modelId="{167AFB68-0DC3-4337-A1AE-433A43F26013}" type="pres">
      <dgm:prSet presAssocID="{829DD0B3-9147-4F22-A49F-FC031F704C5B}" presName="arrow" presStyleLbl="node1" presStyleIdx="4" presStyleCnt="5">
        <dgm:presLayoutVars>
          <dgm:bulletEnabled val="1"/>
        </dgm:presLayoutVars>
      </dgm:prSet>
      <dgm:spPr/>
    </dgm:pt>
  </dgm:ptLst>
  <dgm:cxnLst>
    <dgm:cxn modelId="{4B255E04-D13D-46D3-A1E1-BAB3A5857E35}" srcId="{F2D15FB5-88EA-470F-9D96-1A2DDDB21037}" destId="{EEB9A0EC-7712-444C-8624-D90969DC75AA}" srcOrd="1" destOrd="0" parTransId="{D3C43CB2-2F1B-41BD-A969-5C42FC889375}" sibTransId="{E84B8113-8440-4952-B4C7-83E54F853793}"/>
    <dgm:cxn modelId="{AFFD8F06-2D07-476A-8472-74179D91C7B0}" type="presOf" srcId="{300A4A77-110A-4D8A-BF7F-7B679C609689}" destId="{1607D9D8-EA19-4ED2-BF8A-000BF46A94F6}" srcOrd="0" destOrd="0" presId="urn:microsoft.com/office/officeart/2005/8/layout/arrow5"/>
    <dgm:cxn modelId="{AC38041B-EF51-4080-8818-0CED6404E6E9}" type="presOf" srcId="{EEB9A0EC-7712-444C-8624-D90969DC75AA}" destId="{E8C1225A-C4D7-4A4D-B618-2E6C107026C9}" srcOrd="0" destOrd="0" presId="urn:microsoft.com/office/officeart/2005/8/layout/arrow5"/>
    <dgm:cxn modelId="{ED52CF20-C398-40E9-8A18-A260526CD266}" type="presOf" srcId="{829DD0B3-9147-4F22-A49F-FC031F704C5B}" destId="{167AFB68-0DC3-4337-A1AE-433A43F26013}" srcOrd="0" destOrd="0" presId="urn:microsoft.com/office/officeart/2005/8/layout/arrow5"/>
    <dgm:cxn modelId="{76274361-E0BA-4E4C-A5ED-2484799248C6}" type="presOf" srcId="{F2D15FB5-88EA-470F-9D96-1A2DDDB21037}" destId="{7657CCB1-D337-4766-89BD-5299E0BC5B7C}" srcOrd="0" destOrd="0" presId="urn:microsoft.com/office/officeart/2005/8/layout/arrow5"/>
    <dgm:cxn modelId="{EC7DE144-2F43-444F-BBE2-BF90AB78D5DE}" srcId="{F2D15FB5-88EA-470F-9D96-1A2DDDB21037}" destId="{829DD0B3-9147-4F22-A49F-FC031F704C5B}" srcOrd="4" destOrd="0" parTransId="{C271DFA2-196E-4B10-835C-749D9E22E160}" sibTransId="{70452AA7-50E2-4CCC-A7AC-0F7447A66B88}"/>
    <dgm:cxn modelId="{A2268A57-4C3E-4DF2-9996-2A47BEBF87C4}" srcId="{F2D15FB5-88EA-470F-9D96-1A2DDDB21037}" destId="{0FAF8A6B-872B-4841-8C03-1C7A8EDE53CE}" srcOrd="3" destOrd="0" parTransId="{A4976805-1EF8-4324-A364-AB36DDB1DBC5}" sibTransId="{BCCC6BC8-8D15-4495-8DDA-E1BA033956E8}"/>
    <dgm:cxn modelId="{1BC1C4BF-C19C-4075-9F9D-A1683001635D}" srcId="{F2D15FB5-88EA-470F-9D96-1A2DDDB21037}" destId="{300A4A77-110A-4D8A-BF7F-7B679C609689}" srcOrd="0" destOrd="0" parTransId="{25DA0A3E-77A3-4888-A5C6-1D0FBBBD6006}" sibTransId="{2F7F1A52-6394-44D3-BDD8-357403634DD8}"/>
    <dgm:cxn modelId="{20E727C3-BDF7-4D49-8DFB-C80359733745}" type="presOf" srcId="{0FAF8A6B-872B-4841-8C03-1C7A8EDE53CE}" destId="{FC1278F4-40DA-4982-A40A-78548D8EA479}" srcOrd="0" destOrd="0" presId="urn:microsoft.com/office/officeart/2005/8/layout/arrow5"/>
    <dgm:cxn modelId="{8C6275F4-CACD-4B95-ACBE-B52610B57752}" srcId="{F2D15FB5-88EA-470F-9D96-1A2DDDB21037}" destId="{31F6773B-275B-48E9-AE4F-29ACE6217D59}" srcOrd="2" destOrd="0" parTransId="{406D3795-C4D9-4A3B-AB8A-D05CE801DFA1}" sibTransId="{4D0426C2-9099-4112-9378-7A4B820F9B65}"/>
    <dgm:cxn modelId="{7C37F2FB-5191-4A81-B5A8-D8FC1F1AC27C}" type="presOf" srcId="{31F6773B-275B-48E9-AE4F-29ACE6217D59}" destId="{FE9437DB-EAEF-4778-A4E3-2F2AE93FDD12}" srcOrd="0" destOrd="0" presId="urn:microsoft.com/office/officeart/2005/8/layout/arrow5"/>
    <dgm:cxn modelId="{C11F18D9-6A4A-4546-9736-0010F29A7D31}" type="presParOf" srcId="{7657CCB1-D337-4766-89BD-5299E0BC5B7C}" destId="{1607D9D8-EA19-4ED2-BF8A-000BF46A94F6}" srcOrd="0" destOrd="0" presId="urn:microsoft.com/office/officeart/2005/8/layout/arrow5"/>
    <dgm:cxn modelId="{F2E50DD0-3DCD-4DA1-A929-DFE5D5686DA8}" type="presParOf" srcId="{7657CCB1-D337-4766-89BD-5299E0BC5B7C}" destId="{E8C1225A-C4D7-4A4D-B618-2E6C107026C9}" srcOrd="1" destOrd="0" presId="urn:microsoft.com/office/officeart/2005/8/layout/arrow5"/>
    <dgm:cxn modelId="{0737A6B6-9E36-4ECD-AB0F-A1D3893BEC37}" type="presParOf" srcId="{7657CCB1-D337-4766-89BD-5299E0BC5B7C}" destId="{FE9437DB-EAEF-4778-A4E3-2F2AE93FDD12}" srcOrd="2" destOrd="0" presId="urn:microsoft.com/office/officeart/2005/8/layout/arrow5"/>
    <dgm:cxn modelId="{8F497FD9-FBC2-410F-9254-B4F2C31F26AC}" type="presParOf" srcId="{7657CCB1-D337-4766-89BD-5299E0BC5B7C}" destId="{FC1278F4-40DA-4982-A40A-78548D8EA479}" srcOrd="3" destOrd="0" presId="urn:microsoft.com/office/officeart/2005/8/layout/arrow5"/>
    <dgm:cxn modelId="{0FACA712-344B-4776-82E6-521E8643A6AD}" type="presParOf" srcId="{7657CCB1-D337-4766-89BD-5299E0BC5B7C}" destId="{167AFB68-0DC3-4337-A1AE-433A43F26013}" srcOrd="4" destOrd="0" presId="urn:microsoft.com/office/officeart/2005/8/layout/arrow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0C641EA-81FF-4C96-8901-EA4DFE5E7971}"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8FD12145-C5FB-4603-866D-CE2BE0F32F48}">
      <dgm:prSet/>
      <dgm:spPr/>
      <dgm:t>
        <a:bodyPr/>
        <a:lstStyle/>
        <a:p>
          <a:pPr>
            <a:lnSpc>
              <a:spcPct val="100000"/>
            </a:lnSpc>
          </a:pPr>
          <a:r>
            <a:rPr lang="en-IN" b="0" i="0"/>
            <a:t>Fully managed environment</a:t>
          </a:r>
          <a:endParaRPr lang="en-US"/>
        </a:p>
      </dgm:t>
    </dgm:pt>
    <dgm:pt modelId="{2EA66F5C-D8F2-439D-8D16-959AFBD42441}" type="parTrans" cxnId="{FD353313-2648-48D0-A46C-93556ECD51FC}">
      <dgm:prSet/>
      <dgm:spPr/>
      <dgm:t>
        <a:bodyPr/>
        <a:lstStyle/>
        <a:p>
          <a:endParaRPr lang="en-US"/>
        </a:p>
      </dgm:t>
    </dgm:pt>
    <dgm:pt modelId="{403E910D-525C-4701-8E69-771FA9D2D98E}" type="sibTrans" cxnId="{FD353313-2648-48D0-A46C-93556ECD51FC}">
      <dgm:prSet/>
      <dgm:spPr/>
      <dgm:t>
        <a:bodyPr/>
        <a:lstStyle/>
        <a:p>
          <a:pPr>
            <a:lnSpc>
              <a:spcPct val="100000"/>
            </a:lnSpc>
          </a:pPr>
          <a:endParaRPr lang="en-US"/>
        </a:p>
      </dgm:t>
    </dgm:pt>
    <dgm:pt modelId="{AEEB87DD-ACBB-4008-B1CD-1BBF94EA153B}">
      <dgm:prSet/>
      <dgm:spPr/>
      <dgm:t>
        <a:bodyPr/>
        <a:lstStyle/>
        <a:p>
          <a:pPr>
            <a:lnSpc>
              <a:spcPct val="100000"/>
            </a:lnSpc>
          </a:pPr>
          <a:r>
            <a:rPr lang="en-IN" b="0" i="0"/>
            <a:t>Multiple programming languages and frameworks are supported</a:t>
          </a:r>
          <a:endParaRPr lang="en-US"/>
        </a:p>
      </dgm:t>
    </dgm:pt>
    <dgm:pt modelId="{40C48C33-00B6-4297-B4A1-2D6EDE04E59C}" type="parTrans" cxnId="{B79FDF22-9323-4893-877C-BF5BB8D55AE5}">
      <dgm:prSet/>
      <dgm:spPr/>
      <dgm:t>
        <a:bodyPr/>
        <a:lstStyle/>
        <a:p>
          <a:endParaRPr lang="en-US"/>
        </a:p>
      </dgm:t>
    </dgm:pt>
    <dgm:pt modelId="{D8FB114A-41DC-4986-B9A4-CA5594A01EBA}" type="sibTrans" cxnId="{B79FDF22-9323-4893-877C-BF5BB8D55AE5}">
      <dgm:prSet/>
      <dgm:spPr/>
      <dgm:t>
        <a:bodyPr/>
        <a:lstStyle/>
        <a:p>
          <a:pPr>
            <a:lnSpc>
              <a:spcPct val="100000"/>
            </a:lnSpc>
          </a:pPr>
          <a:endParaRPr lang="en-US"/>
        </a:p>
      </dgm:t>
    </dgm:pt>
    <dgm:pt modelId="{C91A0718-A777-4C67-8205-2FB0F225EC86}">
      <dgm:prSet/>
      <dgm:spPr/>
      <dgm:t>
        <a:bodyPr/>
        <a:lstStyle/>
        <a:p>
          <a:pPr>
            <a:lnSpc>
              <a:spcPct val="100000"/>
            </a:lnSpc>
          </a:pPr>
          <a:r>
            <a:rPr lang="en-IN" b="0" i="0"/>
            <a:t>Scalability</a:t>
          </a:r>
          <a:endParaRPr lang="en-US"/>
        </a:p>
      </dgm:t>
    </dgm:pt>
    <dgm:pt modelId="{02C4E142-46C0-4F8A-B8A5-A265A1D4885E}" type="parTrans" cxnId="{A4B21783-FA93-4028-8ACC-447A317581D5}">
      <dgm:prSet/>
      <dgm:spPr/>
      <dgm:t>
        <a:bodyPr/>
        <a:lstStyle/>
        <a:p>
          <a:endParaRPr lang="en-US"/>
        </a:p>
      </dgm:t>
    </dgm:pt>
    <dgm:pt modelId="{1600E03E-4200-4BBE-8B3C-71B84E030171}" type="sibTrans" cxnId="{A4B21783-FA93-4028-8ACC-447A317581D5}">
      <dgm:prSet/>
      <dgm:spPr/>
      <dgm:t>
        <a:bodyPr/>
        <a:lstStyle/>
        <a:p>
          <a:pPr>
            <a:lnSpc>
              <a:spcPct val="100000"/>
            </a:lnSpc>
          </a:pPr>
          <a:endParaRPr lang="en-US"/>
        </a:p>
      </dgm:t>
    </dgm:pt>
    <dgm:pt modelId="{9FC6A07F-E1A8-4D12-BDAE-3FF1D34A58AB}">
      <dgm:prSet/>
      <dgm:spPr/>
      <dgm:t>
        <a:bodyPr/>
        <a:lstStyle/>
        <a:p>
          <a:pPr>
            <a:lnSpc>
              <a:spcPct val="100000"/>
            </a:lnSpc>
          </a:pPr>
          <a:r>
            <a:rPr lang="en-IN" b="0" i="0"/>
            <a:t>Compliance</a:t>
          </a:r>
          <a:endParaRPr lang="en-US"/>
        </a:p>
      </dgm:t>
    </dgm:pt>
    <dgm:pt modelId="{5E2AD376-5856-4CF9-B2A8-5F17A0DEE37F}" type="parTrans" cxnId="{6E65BEA6-0290-4554-B308-B2A77666F9E1}">
      <dgm:prSet/>
      <dgm:spPr/>
      <dgm:t>
        <a:bodyPr/>
        <a:lstStyle/>
        <a:p>
          <a:endParaRPr lang="en-US"/>
        </a:p>
      </dgm:t>
    </dgm:pt>
    <dgm:pt modelId="{A8AFDFD2-0B7D-4FEE-985F-BD7B99FD6F69}" type="sibTrans" cxnId="{6E65BEA6-0290-4554-B308-B2A77666F9E1}">
      <dgm:prSet/>
      <dgm:spPr/>
      <dgm:t>
        <a:bodyPr/>
        <a:lstStyle/>
        <a:p>
          <a:pPr>
            <a:lnSpc>
              <a:spcPct val="100000"/>
            </a:lnSpc>
          </a:pPr>
          <a:endParaRPr lang="en-US"/>
        </a:p>
      </dgm:t>
    </dgm:pt>
    <dgm:pt modelId="{6FE17505-65A3-4656-BA3D-9D0E324053A8}">
      <dgm:prSet/>
      <dgm:spPr/>
      <dgm:t>
        <a:bodyPr/>
        <a:lstStyle/>
        <a:p>
          <a:pPr>
            <a:lnSpc>
              <a:spcPct val="100000"/>
            </a:lnSpc>
          </a:pPr>
          <a:r>
            <a:rPr lang="en-IN" b="0" i="0"/>
            <a:t>Security</a:t>
          </a:r>
          <a:endParaRPr lang="en-US"/>
        </a:p>
      </dgm:t>
    </dgm:pt>
    <dgm:pt modelId="{0B6C6EBF-C65E-42CA-BCB0-34974AFF09F9}" type="parTrans" cxnId="{E17E6D07-56E7-4634-9AD8-47F741C5201B}">
      <dgm:prSet/>
      <dgm:spPr/>
      <dgm:t>
        <a:bodyPr/>
        <a:lstStyle/>
        <a:p>
          <a:endParaRPr lang="en-US"/>
        </a:p>
      </dgm:t>
    </dgm:pt>
    <dgm:pt modelId="{721D9E1C-DA2D-4596-B888-F5A360498EB4}" type="sibTrans" cxnId="{E17E6D07-56E7-4634-9AD8-47F741C5201B}">
      <dgm:prSet/>
      <dgm:spPr/>
      <dgm:t>
        <a:bodyPr/>
        <a:lstStyle/>
        <a:p>
          <a:pPr>
            <a:lnSpc>
              <a:spcPct val="100000"/>
            </a:lnSpc>
          </a:pPr>
          <a:endParaRPr lang="en-US"/>
        </a:p>
      </dgm:t>
    </dgm:pt>
    <dgm:pt modelId="{F6211AEF-3E5D-4FC1-A664-A3399C2043CA}">
      <dgm:prSet/>
      <dgm:spPr/>
      <dgm:t>
        <a:bodyPr/>
        <a:lstStyle/>
        <a:p>
          <a:pPr>
            <a:lnSpc>
              <a:spcPct val="100000"/>
            </a:lnSpc>
          </a:pPr>
          <a:r>
            <a:rPr lang="en-IN" b="0" i="0"/>
            <a:t>DevOps optimization</a:t>
          </a:r>
          <a:endParaRPr lang="en-US"/>
        </a:p>
      </dgm:t>
    </dgm:pt>
    <dgm:pt modelId="{FD739B4C-7836-4ABF-9ECB-7EFFA45AEFCC}" type="parTrans" cxnId="{3204B469-F586-4954-8AFD-F0982B6655CE}">
      <dgm:prSet/>
      <dgm:spPr/>
      <dgm:t>
        <a:bodyPr/>
        <a:lstStyle/>
        <a:p>
          <a:endParaRPr lang="en-US"/>
        </a:p>
      </dgm:t>
    </dgm:pt>
    <dgm:pt modelId="{AFB8D816-C861-4C6F-B7CC-A31631E16E63}" type="sibTrans" cxnId="{3204B469-F586-4954-8AFD-F0982B6655CE}">
      <dgm:prSet/>
      <dgm:spPr/>
      <dgm:t>
        <a:bodyPr/>
        <a:lstStyle/>
        <a:p>
          <a:pPr>
            <a:lnSpc>
              <a:spcPct val="100000"/>
            </a:lnSpc>
          </a:pPr>
          <a:endParaRPr lang="en-US"/>
        </a:p>
      </dgm:t>
    </dgm:pt>
    <dgm:pt modelId="{0FF16623-C3E2-42DD-B15D-A0F1FF0B6C81}">
      <dgm:prSet/>
      <dgm:spPr/>
      <dgm:t>
        <a:bodyPr/>
        <a:lstStyle/>
        <a:p>
          <a:pPr>
            <a:lnSpc>
              <a:spcPct val="100000"/>
            </a:lnSpc>
          </a:pPr>
          <a:r>
            <a:rPr lang="en-IN" b="0" i="0"/>
            <a:t>Access on-premises data</a:t>
          </a:r>
          <a:endParaRPr lang="en-US"/>
        </a:p>
      </dgm:t>
    </dgm:pt>
    <dgm:pt modelId="{8B06E99C-BF0C-4A54-BB11-C76159AFDB9A}" type="parTrans" cxnId="{3620BF77-4AB6-48FA-A992-2A0BCC92ED4D}">
      <dgm:prSet/>
      <dgm:spPr/>
      <dgm:t>
        <a:bodyPr/>
        <a:lstStyle/>
        <a:p>
          <a:endParaRPr lang="en-US"/>
        </a:p>
      </dgm:t>
    </dgm:pt>
    <dgm:pt modelId="{FBCA488B-C686-4A93-8481-56647CC4742E}" type="sibTrans" cxnId="{3620BF77-4AB6-48FA-A992-2A0BCC92ED4D}">
      <dgm:prSet/>
      <dgm:spPr/>
      <dgm:t>
        <a:bodyPr/>
        <a:lstStyle/>
        <a:p>
          <a:endParaRPr lang="en-US"/>
        </a:p>
      </dgm:t>
    </dgm:pt>
    <dgm:pt modelId="{43173D83-27F4-4707-87A4-6B7FA0FE6F7E}" type="pres">
      <dgm:prSet presAssocID="{80C641EA-81FF-4C96-8901-EA4DFE5E7971}" presName="root" presStyleCnt="0">
        <dgm:presLayoutVars>
          <dgm:dir/>
          <dgm:resizeHandles val="exact"/>
        </dgm:presLayoutVars>
      </dgm:prSet>
      <dgm:spPr/>
    </dgm:pt>
    <dgm:pt modelId="{A558D47D-A05A-47F8-BEFA-30C5AC43043B}" type="pres">
      <dgm:prSet presAssocID="{80C641EA-81FF-4C96-8901-EA4DFE5E7971}" presName="container" presStyleCnt="0">
        <dgm:presLayoutVars>
          <dgm:dir/>
          <dgm:resizeHandles val="exact"/>
        </dgm:presLayoutVars>
      </dgm:prSet>
      <dgm:spPr/>
    </dgm:pt>
    <dgm:pt modelId="{BF462786-0544-479D-95C2-0D88324EB509}" type="pres">
      <dgm:prSet presAssocID="{8FD12145-C5FB-4603-866D-CE2BE0F32F48}" presName="compNode" presStyleCnt="0"/>
      <dgm:spPr/>
    </dgm:pt>
    <dgm:pt modelId="{3C2BD566-7909-4541-9DEF-5C309F4A1269}" type="pres">
      <dgm:prSet presAssocID="{8FD12145-C5FB-4603-866D-CE2BE0F32F48}" presName="iconBgRect" presStyleLbl="bgShp" presStyleIdx="0" presStyleCnt="7"/>
      <dgm:spPr/>
    </dgm:pt>
    <dgm:pt modelId="{EC96AE86-1FB6-4778-8E63-C83E83D5BC9A}" type="pres">
      <dgm:prSet presAssocID="{8FD12145-C5FB-4603-866D-CE2BE0F32F48}"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heckmark"/>
        </a:ext>
      </dgm:extLst>
    </dgm:pt>
    <dgm:pt modelId="{F48A693C-49EF-4343-B0FB-6CF916F3C507}" type="pres">
      <dgm:prSet presAssocID="{8FD12145-C5FB-4603-866D-CE2BE0F32F48}" presName="spaceRect" presStyleCnt="0"/>
      <dgm:spPr/>
    </dgm:pt>
    <dgm:pt modelId="{E4B85668-4409-4DAB-9BE1-AB4E6573293F}" type="pres">
      <dgm:prSet presAssocID="{8FD12145-C5FB-4603-866D-CE2BE0F32F48}" presName="textRect" presStyleLbl="revTx" presStyleIdx="0" presStyleCnt="7">
        <dgm:presLayoutVars>
          <dgm:chMax val="1"/>
          <dgm:chPref val="1"/>
        </dgm:presLayoutVars>
      </dgm:prSet>
      <dgm:spPr/>
    </dgm:pt>
    <dgm:pt modelId="{D6670C55-1A9E-4DC9-8720-BA6209F1E195}" type="pres">
      <dgm:prSet presAssocID="{403E910D-525C-4701-8E69-771FA9D2D98E}" presName="sibTrans" presStyleLbl="sibTrans2D1" presStyleIdx="0" presStyleCnt="0"/>
      <dgm:spPr/>
    </dgm:pt>
    <dgm:pt modelId="{4A8A0C19-119D-4FB5-A0A5-D48E26842FDA}" type="pres">
      <dgm:prSet presAssocID="{AEEB87DD-ACBB-4008-B1CD-1BBF94EA153B}" presName="compNode" presStyleCnt="0"/>
      <dgm:spPr/>
    </dgm:pt>
    <dgm:pt modelId="{2FFEDDF9-1FFE-4799-896A-881EC018D7E7}" type="pres">
      <dgm:prSet presAssocID="{AEEB87DD-ACBB-4008-B1CD-1BBF94EA153B}" presName="iconBgRect" presStyleLbl="bgShp" presStyleIdx="1" presStyleCnt="7"/>
      <dgm:spPr/>
    </dgm:pt>
    <dgm:pt modelId="{25939954-0686-49BF-BDD0-61130334A426}" type="pres">
      <dgm:prSet presAssocID="{AEEB87DD-ACBB-4008-B1CD-1BBF94EA153B}"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omputer"/>
        </a:ext>
      </dgm:extLst>
    </dgm:pt>
    <dgm:pt modelId="{EFF493F6-2E39-4EDD-B825-0BA71AF825D9}" type="pres">
      <dgm:prSet presAssocID="{AEEB87DD-ACBB-4008-B1CD-1BBF94EA153B}" presName="spaceRect" presStyleCnt="0"/>
      <dgm:spPr/>
    </dgm:pt>
    <dgm:pt modelId="{D5C5A3F1-EF4B-4ED0-82B1-114E5C624153}" type="pres">
      <dgm:prSet presAssocID="{AEEB87DD-ACBB-4008-B1CD-1BBF94EA153B}" presName="textRect" presStyleLbl="revTx" presStyleIdx="1" presStyleCnt="7">
        <dgm:presLayoutVars>
          <dgm:chMax val="1"/>
          <dgm:chPref val="1"/>
        </dgm:presLayoutVars>
      </dgm:prSet>
      <dgm:spPr/>
    </dgm:pt>
    <dgm:pt modelId="{D03960B8-9F78-400F-96E6-675C8B5530C9}" type="pres">
      <dgm:prSet presAssocID="{D8FB114A-41DC-4986-B9A4-CA5594A01EBA}" presName="sibTrans" presStyleLbl="sibTrans2D1" presStyleIdx="0" presStyleCnt="0"/>
      <dgm:spPr/>
    </dgm:pt>
    <dgm:pt modelId="{F5205DC5-9514-4897-BD8A-E164C281EFD3}" type="pres">
      <dgm:prSet presAssocID="{C91A0718-A777-4C67-8205-2FB0F225EC86}" presName="compNode" presStyleCnt="0"/>
      <dgm:spPr/>
    </dgm:pt>
    <dgm:pt modelId="{A042ED02-D439-49ED-902C-A9851C7E8DE0}" type="pres">
      <dgm:prSet presAssocID="{C91A0718-A777-4C67-8205-2FB0F225EC86}" presName="iconBgRect" presStyleLbl="bgShp" presStyleIdx="2" presStyleCnt="7"/>
      <dgm:spPr/>
    </dgm:pt>
    <dgm:pt modelId="{D6A09AD2-6983-4971-9A58-6ECB1608A70A}" type="pres">
      <dgm:prSet presAssocID="{C91A0718-A777-4C67-8205-2FB0F225EC86}"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Gears"/>
        </a:ext>
      </dgm:extLst>
    </dgm:pt>
    <dgm:pt modelId="{395FE984-F779-448E-9053-1BD2A33AE66C}" type="pres">
      <dgm:prSet presAssocID="{C91A0718-A777-4C67-8205-2FB0F225EC86}" presName="spaceRect" presStyleCnt="0"/>
      <dgm:spPr/>
    </dgm:pt>
    <dgm:pt modelId="{0FC85EC7-B441-444C-92C9-B26FA08B9E5E}" type="pres">
      <dgm:prSet presAssocID="{C91A0718-A777-4C67-8205-2FB0F225EC86}" presName="textRect" presStyleLbl="revTx" presStyleIdx="2" presStyleCnt="7">
        <dgm:presLayoutVars>
          <dgm:chMax val="1"/>
          <dgm:chPref val="1"/>
        </dgm:presLayoutVars>
      </dgm:prSet>
      <dgm:spPr/>
    </dgm:pt>
    <dgm:pt modelId="{ED8B6643-B66C-4E1C-9EA7-8AC9016D8F03}" type="pres">
      <dgm:prSet presAssocID="{1600E03E-4200-4BBE-8B3C-71B84E030171}" presName="sibTrans" presStyleLbl="sibTrans2D1" presStyleIdx="0" presStyleCnt="0"/>
      <dgm:spPr/>
    </dgm:pt>
    <dgm:pt modelId="{AC5D8BDB-F036-4466-8DDF-A0BCA81FA4FC}" type="pres">
      <dgm:prSet presAssocID="{9FC6A07F-E1A8-4D12-BDAE-3FF1D34A58AB}" presName="compNode" presStyleCnt="0"/>
      <dgm:spPr/>
    </dgm:pt>
    <dgm:pt modelId="{0F7496A2-2652-40B8-8E5F-209A201CCDF3}" type="pres">
      <dgm:prSet presAssocID="{9FC6A07F-E1A8-4D12-BDAE-3FF1D34A58AB}" presName="iconBgRect" presStyleLbl="bgShp" presStyleIdx="3" presStyleCnt="7"/>
      <dgm:spPr/>
    </dgm:pt>
    <dgm:pt modelId="{4BAC371E-7878-4E49-88CA-E5D8A69315CD}" type="pres">
      <dgm:prSet presAssocID="{9FC6A07F-E1A8-4D12-BDAE-3FF1D34A58AB}"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heck List"/>
        </a:ext>
      </dgm:extLst>
    </dgm:pt>
    <dgm:pt modelId="{DCAC03FF-FD54-4B08-ACFF-BB16DFFBCF62}" type="pres">
      <dgm:prSet presAssocID="{9FC6A07F-E1A8-4D12-BDAE-3FF1D34A58AB}" presName="spaceRect" presStyleCnt="0"/>
      <dgm:spPr/>
    </dgm:pt>
    <dgm:pt modelId="{E85C068C-2215-46CF-A295-3A98C71B78CA}" type="pres">
      <dgm:prSet presAssocID="{9FC6A07F-E1A8-4D12-BDAE-3FF1D34A58AB}" presName="textRect" presStyleLbl="revTx" presStyleIdx="3" presStyleCnt="7">
        <dgm:presLayoutVars>
          <dgm:chMax val="1"/>
          <dgm:chPref val="1"/>
        </dgm:presLayoutVars>
      </dgm:prSet>
      <dgm:spPr/>
    </dgm:pt>
    <dgm:pt modelId="{D5EF56F5-8180-4A1A-A676-5499EC235D44}" type="pres">
      <dgm:prSet presAssocID="{A8AFDFD2-0B7D-4FEE-985F-BD7B99FD6F69}" presName="sibTrans" presStyleLbl="sibTrans2D1" presStyleIdx="0" presStyleCnt="0"/>
      <dgm:spPr/>
    </dgm:pt>
    <dgm:pt modelId="{1A814B25-A904-4985-8D68-F3C87F5865C6}" type="pres">
      <dgm:prSet presAssocID="{6FE17505-65A3-4656-BA3D-9D0E324053A8}" presName="compNode" presStyleCnt="0"/>
      <dgm:spPr/>
    </dgm:pt>
    <dgm:pt modelId="{8530B406-2D11-454E-8AC9-51520C4A6AE2}" type="pres">
      <dgm:prSet presAssocID="{6FE17505-65A3-4656-BA3D-9D0E324053A8}" presName="iconBgRect" presStyleLbl="bgShp" presStyleIdx="4" presStyleCnt="7"/>
      <dgm:spPr/>
    </dgm:pt>
    <dgm:pt modelId="{2CE4BE67-69B7-49C5-8281-E1901336D4E2}" type="pres">
      <dgm:prSet presAssocID="{6FE17505-65A3-4656-BA3D-9D0E324053A8}"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Security Camera"/>
        </a:ext>
      </dgm:extLst>
    </dgm:pt>
    <dgm:pt modelId="{82C9ADE1-656A-48B8-83D0-4075F54AFD33}" type="pres">
      <dgm:prSet presAssocID="{6FE17505-65A3-4656-BA3D-9D0E324053A8}" presName="spaceRect" presStyleCnt="0"/>
      <dgm:spPr/>
    </dgm:pt>
    <dgm:pt modelId="{99675D93-9D1D-4FEF-B9BE-63A70718A6A1}" type="pres">
      <dgm:prSet presAssocID="{6FE17505-65A3-4656-BA3D-9D0E324053A8}" presName="textRect" presStyleLbl="revTx" presStyleIdx="4" presStyleCnt="7">
        <dgm:presLayoutVars>
          <dgm:chMax val="1"/>
          <dgm:chPref val="1"/>
        </dgm:presLayoutVars>
      </dgm:prSet>
      <dgm:spPr/>
    </dgm:pt>
    <dgm:pt modelId="{D1EF6660-13D4-42D1-A647-F80682F14110}" type="pres">
      <dgm:prSet presAssocID="{721D9E1C-DA2D-4596-B888-F5A360498EB4}" presName="sibTrans" presStyleLbl="sibTrans2D1" presStyleIdx="0" presStyleCnt="0"/>
      <dgm:spPr/>
    </dgm:pt>
    <dgm:pt modelId="{0443E0E5-AC5C-4D5F-9CE1-F41EC2DC3332}" type="pres">
      <dgm:prSet presAssocID="{F6211AEF-3E5D-4FC1-A664-A3399C2043CA}" presName="compNode" presStyleCnt="0"/>
      <dgm:spPr/>
    </dgm:pt>
    <dgm:pt modelId="{0B42C08D-14A4-4DE3-AFD2-B59FAD728FE2}" type="pres">
      <dgm:prSet presAssocID="{F6211AEF-3E5D-4FC1-A664-A3399C2043CA}" presName="iconBgRect" presStyleLbl="bgShp" presStyleIdx="5" presStyleCnt="7"/>
      <dgm:spPr/>
    </dgm:pt>
    <dgm:pt modelId="{D13D8C5F-DAC1-4491-A018-D70F2D8EDF2E}" type="pres">
      <dgm:prSet presAssocID="{F6211AEF-3E5D-4FC1-A664-A3399C2043CA}"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Head with Gears"/>
        </a:ext>
      </dgm:extLst>
    </dgm:pt>
    <dgm:pt modelId="{4D40360C-92BD-4DCF-AB69-19CEC08ABC4D}" type="pres">
      <dgm:prSet presAssocID="{F6211AEF-3E5D-4FC1-A664-A3399C2043CA}" presName="spaceRect" presStyleCnt="0"/>
      <dgm:spPr/>
    </dgm:pt>
    <dgm:pt modelId="{9203012B-E7F9-42F0-9573-A78E41713092}" type="pres">
      <dgm:prSet presAssocID="{F6211AEF-3E5D-4FC1-A664-A3399C2043CA}" presName="textRect" presStyleLbl="revTx" presStyleIdx="5" presStyleCnt="7">
        <dgm:presLayoutVars>
          <dgm:chMax val="1"/>
          <dgm:chPref val="1"/>
        </dgm:presLayoutVars>
      </dgm:prSet>
      <dgm:spPr/>
    </dgm:pt>
    <dgm:pt modelId="{3A7A8BD6-EE06-4EE6-BB98-4BED0332F79F}" type="pres">
      <dgm:prSet presAssocID="{AFB8D816-C861-4C6F-B7CC-A31631E16E63}" presName="sibTrans" presStyleLbl="sibTrans2D1" presStyleIdx="0" presStyleCnt="0"/>
      <dgm:spPr/>
    </dgm:pt>
    <dgm:pt modelId="{2077D007-2A1B-4BFA-84B8-0CFDC755034D}" type="pres">
      <dgm:prSet presAssocID="{0FF16623-C3E2-42DD-B15D-A0F1FF0B6C81}" presName="compNode" presStyleCnt="0"/>
      <dgm:spPr/>
    </dgm:pt>
    <dgm:pt modelId="{DC00E9E2-7F65-48E0-A9E8-19CE01C01C6C}" type="pres">
      <dgm:prSet presAssocID="{0FF16623-C3E2-42DD-B15D-A0F1FF0B6C81}" presName="iconBgRect" presStyleLbl="bgShp" presStyleIdx="6" presStyleCnt="7"/>
      <dgm:spPr/>
    </dgm:pt>
    <dgm:pt modelId="{E8505E16-3315-49BB-B04F-0975D69C4A29}" type="pres">
      <dgm:prSet presAssocID="{0FF16623-C3E2-42DD-B15D-A0F1FF0B6C81}"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dgm:spPr>
      <dgm:extLst>
        <a:ext uri="{E40237B7-FDA0-4F09-8148-C483321AD2D9}">
          <dgm14:cNvPr xmlns:dgm14="http://schemas.microsoft.com/office/drawing/2010/diagram" id="0" name="" descr="Database"/>
        </a:ext>
      </dgm:extLst>
    </dgm:pt>
    <dgm:pt modelId="{22EC399A-1A08-4B5C-99F7-28027976FC31}" type="pres">
      <dgm:prSet presAssocID="{0FF16623-C3E2-42DD-B15D-A0F1FF0B6C81}" presName="spaceRect" presStyleCnt="0"/>
      <dgm:spPr/>
    </dgm:pt>
    <dgm:pt modelId="{0129CDBD-DDDE-46CB-A0FC-5EFE5D3FD060}" type="pres">
      <dgm:prSet presAssocID="{0FF16623-C3E2-42DD-B15D-A0F1FF0B6C81}" presName="textRect" presStyleLbl="revTx" presStyleIdx="6" presStyleCnt="7">
        <dgm:presLayoutVars>
          <dgm:chMax val="1"/>
          <dgm:chPref val="1"/>
        </dgm:presLayoutVars>
      </dgm:prSet>
      <dgm:spPr/>
    </dgm:pt>
  </dgm:ptLst>
  <dgm:cxnLst>
    <dgm:cxn modelId="{E14F5605-1C36-4056-B3E5-D3CF17CFDF08}" type="presOf" srcId="{F6211AEF-3E5D-4FC1-A664-A3399C2043CA}" destId="{9203012B-E7F9-42F0-9573-A78E41713092}" srcOrd="0" destOrd="0" presId="urn:microsoft.com/office/officeart/2018/2/layout/IconCircleList"/>
    <dgm:cxn modelId="{E17E6D07-56E7-4634-9AD8-47F741C5201B}" srcId="{80C641EA-81FF-4C96-8901-EA4DFE5E7971}" destId="{6FE17505-65A3-4656-BA3D-9D0E324053A8}" srcOrd="4" destOrd="0" parTransId="{0B6C6EBF-C65E-42CA-BCB0-34974AFF09F9}" sibTransId="{721D9E1C-DA2D-4596-B888-F5A360498EB4}"/>
    <dgm:cxn modelId="{FD353313-2648-48D0-A46C-93556ECD51FC}" srcId="{80C641EA-81FF-4C96-8901-EA4DFE5E7971}" destId="{8FD12145-C5FB-4603-866D-CE2BE0F32F48}" srcOrd="0" destOrd="0" parTransId="{2EA66F5C-D8F2-439D-8D16-959AFBD42441}" sibTransId="{403E910D-525C-4701-8E69-771FA9D2D98E}"/>
    <dgm:cxn modelId="{B79FDF22-9323-4893-877C-BF5BB8D55AE5}" srcId="{80C641EA-81FF-4C96-8901-EA4DFE5E7971}" destId="{AEEB87DD-ACBB-4008-B1CD-1BBF94EA153B}" srcOrd="1" destOrd="0" parTransId="{40C48C33-00B6-4297-B4A1-2D6EDE04E59C}" sibTransId="{D8FB114A-41DC-4986-B9A4-CA5594A01EBA}"/>
    <dgm:cxn modelId="{576F4F3E-B982-40C9-B2AC-478E49B2D788}" type="presOf" srcId="{0FF16623-C3E2-42DD-B15D-A0F1FF0B6C81}" destId="{0129CDBD-DDDE-46CB-A0FC-5EFE5D3FD060}" srcOrd="0" destOrd="0" presId="urn:microsoft.com/office/officeart/2018/2/layout/IconCircleList"/>
    <dgm:cxn modelId="{11137769-21DA-4755-8710-FCE2BDF38A4D}" type="presOf" srcId="{80C641EA-81FF-4C96-8901-EA4DFE5E7971}" destId="{43173D83-27F4-4707-87A4-6B7FA0FE6F7E}" srcOrd="0" destOrd="0" presId="urn:microsoft.com/office/officeart/2018/2/layout/IconCircleList"/>
    <dgm:cxn modelId="{3204B469-F586-4954-8AFD-F0982B6655CE}" srcId="{80C641EA-81FF-4C96-8901-EA4DFE5E7971}" destId="{F6211AEF-3E5D-4FC1-A664-A3399C2043CA}" srcOrd="5" destOrd="0" parTransId="{FD739B4C-7836-4ABF-9ECB-7EFFA45AEFCC}" sibTransId="{AFB8D816-C861-4C6F-B7CC-A31631E16E63}"/>
    <dgm:cxn modelId="{3F301A6F-43AB-4CA7-88E0-7D673B0C1327}" type="presOf" srcId="{A8AFDFD2-0B7D-4FEE-985F-BD7B99FD6F69}" destId="{D5EF56F5-8180-4A1A-A676-5499EC235D44}" srcOrd="0" destOrd="0" presId="urn:microsoft.com/office/officeart/2018/2/layout/IconCircleList"/>
    <dgm:cxn modelId="{AE90BD77-B8BF-495E-938C-2AD59BDFD703}" type="presOf" srcId="{6FE17505-65A3-4656-BA3D-9D0E324053A8}" destId="{99675D93-9D1D-4FEF-B9BE-63A70718A6A1}" srcOrd="0" destOrd="0" presId="urn:microsoft.com/office/officeart/2018/2/layout/IconCircleList"/>
    <dgm:cxn modelId="{3620BF77-4AB6-48FA-A992-2A0BCC92ED4D}" srcId="{80C641EA-81FF-4C96-8901-EA4DFE5E7971}" destId="{0FF16623-C3E2-42DD-B15D-A0F1FF0B6C81}" srcOrd="6" destOrd="0" parTransId="{8B06E99C-BF0C-4A54-BB11-C76159AFDB9A}" sibTransId="{FBCA488B-C686-4A93-8481-56647CC4742E}"/>
    <dgm:cxn modelId="{9E023A7D-CF78-43A0-82D4-3F8EB3E79FBA}" type="presOf" srcId="{9FC6A07F-E1A8-4D12-BDAE-3FF1D34A58AB}" destId="{E85C068C-2215-46CF-A295-3A98C71B78CA}" srcOrd="0" destOrd="0" presId="urn:microsoft.com/office/officeart/2018/2/layout/IconCircleList"/>
    <dgm:cxn modelId="{A4B21783-FA93-4028-8ACC-447A317581D5}" srcId="{80C641EA-81FF-4C96-8901-EA4DFE5E7971}" destId="{C91A0718-A777-4C67-8205-2FB0F225EC86}" srcOrd="2" destOrd="0" parTransId="{02C4E142-46C0-4F8A-B8A5-A265A1D4885E}" sibTransId="{1600E03E-4200-4BBE-8B3C-71B84E030171}"/>
    <dgm:cxn modelId="{0325AA9B-EA27-488C-A435-DE155E7A5498}" type="presOf" srcId="{C91A0718-A777-4C67-8205-2FB0F225EC86}" destId="{0FC85EC7-B441-444C-92C9-B26FA08B9E5E}" srcOrd="0" destOrd="0" presId="urn:microsoft.com/office/officeart/2018/2/layout/IconCircleList"/>
    <dgm:cxn modelId="{AE28279C-7982-4C5B-B908-B27A179B4A88}" type="presOf" srcId="{AEEB87DD-ACBB-4008-B1CD-1BBF94EA153B}" destId="{D5C5A3F1-EF4B-4ED0-82B1-114E5C624153}" srcOrd="0" destOrd="0" presId="urn:microsoft.com/office/officeart/2018/2/layout/IconCircleList"/>
    <dgm:cxn modelId="{6E65BEA6-0290-4554-B308-B2A77666F9E1}" srcId="{80C641EA-81FF-4C96-8901-EA4DFE5E7971}" destId="{9FC6A07F-E1A8-4D12-BDAE-3FF1D34A58AB}" srcOrd="3" destOrd="0" parTransId="{5E2AD376-5856-4CF9-B2A8-5F17A0DEE37F}" sibTransId="{A8AFDFD2-0B7D-4FEE-985F-BD7B99FD6F69}"/>
    <dgm:cxn modelId="{9AC8E1B9-EE4A-487D-BC80-531A4074B356}" type="presOf" srcId="{403E910D-525C-4701-8E69-771FA9D2D98E}" destId="{D6670C55-1A9E-4DC9-8720-BA6209F1E195}" srcOrd="0" destOrd="0" presId="urn:microsoft.com/office/officeart/2018/2/layout/IconCircleList"/>
    <dgm:cxn modelId="{D65174C4-1CB2-4A66-B5B3-308D12BAE23A}" type="presOf" srcId="{AFB8D816-C861-4C6F-B7CC-A31631E16E63}" destId="{3A7A8BD6-EE06-4EE6-BB98-4BED0332F79F}" srcOrd="0" destOrd="0" presId="urn:microsoft.com/office/officeart/2018/2/layout/IconCircleList"/>
    <dgm:cxn modelId="{DE80BDD7-8DFA-4F8F-8D8C-2B39AF27F020}" type="presOf" srcId="{8FD12145-C5FB-4603-866D-CE2BE0F32F48}" destId="{E4B85668-4409-4DAB-9BE1-AB4E6573293F}" srcOrd="0" destOrd="0" presId="urn:microsoft.com/office/officeart/2018/2/layout/IconCircleList"/>
    <dgm:cxn modelId="{5B142ED8-1E52-41CC-A7C1-78F9D472E54F}" type="presOf" srcId="{1600E03E-4200-4BBE-8B3C-71B84E030171}" destId="{ED8B6643-B66C-4E1C-9EA7-8AC9016D8F03}" srcOrd="0" destOrd="0" presId="urn:microsoft.com/office/officeart/2018/2/layout/IconCircleList"/>
    <dgm:cxn modelId="{054263F1-9A18-4DEC-853B-D59AFF8324DC}" type="presOf" srcId="{D8FB114A-41DC-4986-B9A4-CA5594A01EBA}" destId="{D03960B8-9F78-400F-96E6-675C8B5530C9}" srcOrd="0" destOrd="0" presId="urn:microsoft.com/office/officeart/2018/2/layout/IconCircleList"/>
    <dgm:cxn modelId="{BECB91F3-BB10-44DB-978B-D0446ADD7DA0}" type="presOf" srcId="{721D9E1C-DA2D-4596-B888-F5A360498EB4}" destId="{D1EF6660-13D4-42D1-A647-F80682F14110}" srcOrd="0" destOrd="0" presId="urn:microsoft.com/office/officeart/2018/2/layout/IconCircleList"/>
    <dgm:cxn modelId="{E6F54225-B30E-46CA-B320-3ABFBB6BCB42}" type="presParOf" srcId="{43173D83-27F4-4707-87A4-6B7FA0FE6F7E}" destId="{A558D47D-A05A-47F8-BEFA-30C5AC43043B}" srcOrd="0" destOrd="0" presId="urn:microsoft.com/office/officeart/2018/2/layout/IconCircleList"/>
    <dgm:cxn modelId="{F20561AE-7039-44F6-9A2B-DEB81D9658B4}" type="presParOf" srcId="{A558D47D-A05A-47F8-BEFA-30C5AC43043B}" destId="{BF462786-0544-479D-95C2-0D88324EB509}" srcOrd="0" destOrd="0" presId="urn:microsoft.com/office/officeart/2018/2/layout/IconCircleList"/>
    <dgm:cxn modelId="{B42FA998-CEA6-4B46-ABA6-FEC0F5A3CB39}" type="presParOf" srcId="{BF462786-0544-479D-95C2-0D88324EB509}" destId="{3C2BD566-7909-4541-9DEF-5C309F4A1269}" srcOrd="0" destOrd="0" presId="urn:microsoft.com/office/officeart/2018/2/layout/IconCircleList"/>
    <dgm:cxn modelId="{35875CDC-1EAF-489D-A504-3838D5BD0014}" type="presParOf" srcId="{BF462786-0544-479D-95C2-0D88324EB509}" destId="{EC96AE86-1FB6-4778-8E63-C83E83D5BC9A}" srcOrd="1" destOrd="0" presId="urn:microsoft.com/office/officeart/2018/2/layout/IconCircleList"/>
    <dgm:cxn modelId="{9B0141D5-5800-4820-8383-321A4D773B70}" type="presParOf" srcId="{BF462786-0544-479D-95C2-0D88324EB509}" destId="{F48A693C-49EF-4343-B0FB-6CF916F3C507}" srcOrd="2" destOrd="0" presId="urn:microsoft.com/office/officeart/2018/2/layout/IconCircleList"/>
    <dgm:cxn modelId="{0F250555-B869-4CDA-AEE6-896325F200FE}" type="presParOf" srcId="{BF462786-0544-479D-95C2-0D88324EB509}" destId="{E4B85668-4409-4DAB-9BE1-AB4E6573293F}" srcOrd="3" destOrd="0" presId="urn:microsoft.com/office/officeart/2018/2/layout/IconCircleList"/>
    <dgm:cxn modelId="{02163A42-4349-461C-AFB3-1F63B6D0C293}" type="presParOf" srcId="{A558D47D-A05A-47F8-BEFA-30C5AC43043B}" destId="{D6670C55-1A9E-4DC9-8720-BA6209F1E195}" srcOrd="1" destOrd="0" presId="urn:microsoft.com/office/officeart/2018/2/layout/IconCircleList"/>
    <dgm:cxn modelId="{E07696E8-BAAC-4BCC-B6D5-BC9E489728A4}" type="presParOf" srcId="{A558D47D-A05A-47F8-BEFA-30C5AC43043B}" destId="{4A8A0C19-119D-4FB5-A0A5-D48E26842FDA}" srcOrd="2" destOrd="0" presId="urn:microsoft.com/office/officeart/2018/2/layout/IconCircleList"/>
    <dgm:cxn modelId="{7F248435-E4C0-4AAD-A641-47E38EC608FE}" type="presParOf" srcId="{4A8A0C19-119D-4FB5-A0A5-D48E26842FDA}" destId="{2FFEDDF9-1FFE-4799-896A-881EC018D7E7}" srcOrd="0" destOrd="0" presId="urn:microsoft.com/office/officeart/2018/2/layout/IconCircleList"/>
    <dgm:cxn modelId="{5659FA66-315F-44C7-96A2-F09B8BF5C3D0}" type="presParOf" srcId="{4A8A0C19-119D-4FB5-A0A5-D48E26842FDA}" destId="{25939954-0686-49BF-BDD0-61130334A426}" srcOrd="1" destOrd="0" presId="urn:microsoft.com/office/officeart/2018/2/layout/IconCircleList"/>
    <dgm:cxn modelId="{0E2F9D44-003D-4F44-84C3-075D095B6DBD}" type="presParOf" srcId="{4A8A0C19-119D-4FB5-A0A5-D48E26842FDA}" destId="{EFF493F6-2E39-4EDD-B825-0BA71AF825D9}" srcOrd="2" destOrd="0" presId="urn:microsoft.com/office/officeart/2018/2/layout/IconCircleList"/>
    <dgm:cxn modelId="{61AB653D-86E8-4807-9F2D-DBFDD894A0E5}" type="presParOf" srcId="{4A8A0C19-119D-4FB5-A0A5-D48E26842FDA}" destId="{D5C5A3F1-EF4B-4ED0-82B1-114E5C624153}" srcOrd="3" destOrd="0" presId="urn:microsoft.com/office/officeart/2018/2/layout/IconCircleList"/>
    <dgm:cxn modelId="{453256EB-B56B-4045-9252-C7E7D94EF6EC}" type="presParOf" srcId="{A558D47D-A05A-47F8-BEFA-30C5AC43043B}" destId="{D03960B8-9F78-400F-96E6-675C8B5530C9}" srcOrd="3" destOrd="0" presId="urn:microsoft.com/office/officeart/2018/2/layout/IconCircleList"/>
    <dgm:cxn modelId="{0EFEB7F4-E9C8-4BF8-9311-0F5CAEDE490A}" type="presParOf" srcId="{A558D47D-A05A-47F8-BEFA-30C5AC43043B}" destId="{F5205DC5-9514-4897-BD8A-E164C281EFD3}" srcOrd="4" destOrd="0" presId="urn:microsoft.com/office/officeart/2018/2/layout/IconCircleList"/>
    <dgm:cxn modelId="{93E80BE3-F044-4359-90B7-ED55A8CFC148}" type="presParOf" srcId="{F5205DC5-9514-4897-BD8A-E164C281EFD3}" destId="{A042ED02-D439-49ED-902C-A9851C7E8DE0}" srcOrd="0" destOrd="0" presId="urn:microsoft.com/office/officeart/2018/2/layout/IconCircleList"/>
    <dgm:cxn modelId="{C74B5362-BB42-40FE-9C6B-9D8F60E54F96}" type="presParOf" srcId="{F5205DC5-9514-4897-BD8A-E164C281EFD3}" destId="{D6A09AD2-6983-4971-9A58-6ECB1608A70A}" srcOrd="1" destOrd="0" presId="urn:microsoft.com/office/officeart/2018/2/layout/IconCircleList"/>
    <dgm:cxn modelId="{50EF4A99-3624-4E87-9C75-0A315F844C3F}" type="presParOf" srcId="{F5205DC5-9514-4897-BD8A-E164C281EFD3}" destId="{395FE984-F779-448E-9053-1BD2A33AE66C}" srcOrd="2" destOrd="0" presId="urn:microsoft.com/office/officeart/2018/2/layout/IconCircleList"/>
    <dgm:cxn modelId="{91240243-F90A-4ED2-B641-489DD458AC5B}" type="presParOf" srcId="{F5205DC5-9514-4897-BD8A-E164C281EFD3}" destId="{0FC85EC7-B441-444C-92C9-B26FA08B9E5E}" srcOrd="3" destOrd="0" presId="urn:microsoft.com/office/officeart/2018/2/layout/IconCircleList"/>
    <dgm:cxn modelId="{F864D643-0D17-4B18-8399-0851E874F1D7}" type="presParOf" srcId="{A558D47D-A05A-47F8-BEFA-30C5AC43043B}" destId="{ED8B6643-B66C-4E1C-9EA7-8AC9016D8F03}" srcOrd="5" destOrd="0" presId="urn:microsoft.com/office/officeart/2018/2/layout/IconCircleList"/>
    <dgm:cxn modelId="{171CC8C9-D4CC-46DA-8757-BFE30ED84FA7}" type="presParOf" srcId="{A558D47D-A05A-47F8-BEFA-30C5AC43043B}" destId="{AC5D8BDB-F036-4466-8DDF-A0BCA81FA4FC}" srcOrd="6" destOrd="0" presId="urn:microsoft.com/office/officeart/2018/2/layout/IconCircleList"/>
    <dgm:cxn modelId="{015D72E9-5B62-4132-A544-E9DD0B933320}" type="presParOf" srcId="{AC5D8BDB-F036-4466-8DDF-A0BCA81FA4FC}" destId="{0F7496A2-2652-40B8-8E5F-209A201CCDF3}" srcOrd="0" destOrd="0" presId="urn:microsoft.com/office/officeart/2018/2/layout/IconCircleList"/>
    <dgm:cxn modelId="{4FA6339F-3A9C-4843-A87E-D2304AEA7446}" type="presParOf" srcId="{AC5D8BDB-F036-4466-8DDF-A0BCA81FA4FC}" destId="{4BAC371E-7878-4E49-88CA-E5D8A69315CD}" srcOrd="1" destOrd="0" presId="urn:microsoft.com/office/officeart/2018/2/layout/IconCircleList"/>
    <dgm:cxn modelId="{3BAA92D8-AA09-4E4E-9AC7-1DAFB240A975}" type="presParOf" srcId="{AC5D8BDB-F036-4466-8DDF-A0BCA81FA4FC}" destId="{DCAC03FF-FD54-4B08-ACFF-BB16DFFBCF62}" srcOrd="2" destOrd="0" presId="urn:microsoft.com/office/officeart/2018/2/layout/IconCircleList"/>
    <dgm:cxn modelId="{892274A8-FCDA-47FC-A0F7-56393E0BE757}" type="presParOf" srcId="{AC5D8BDB-F036-4466-8DDF-A0BCA81FA4FC}" destId="{E85C068C-2215-46CF-A295-3A98C71B78CA}" srcOrd="3" destOrd="0" presId="urn:microsoft.com/office/officeart/2018/2/layout/IconCircleList"/>
    <dgm:cxn modelId="{16DC26FA-F8A8-4824-9B8E-9017F903CA47}" type="presParOf" srcId="{A558D47D-A05A-47F8-BEFA-30C5AC43043B}" destId="{D5EF56F5-8180-4A1A-A676-5499EC235D44}" srcOrd="7" destOrd="0" presId="urn:microsoft.com/office/officeart/2018/2/layout/IconCircleList"/>
    <dgm:cxn modelId="{44585AA4-BF5B-47FD-B671-B4B66C15C299}" type="presParOf" srcId="{A558D47D-A05A-47F8-BEFA-30C5AC43043B}" destId="{1A814B25-A904-4985-8D68-F3C87F5865C6}" srcOrd="8" destOrd="0" presId="urn:microsoft.com/office/officeart/2018/2/layout/IconCircleList"/>
    <dgm:cxn modelId="{5396D764-A530-4E9C-82AC-B72CD9B8483C}" type="presParOf" srcId="{1A814B25-A904-4985-8D68-F3C87F5865C6}" destId="{8530B406-2D11-454E-8AC9-51520C4A6AE2}" srcOrd="0" destOrd="0" presId="urn:microsoft.com/office/officeart/2018/2/layout/IconCircleList"/>
    <dgm:cxn modelId="{4F16F512-2827-4EC4-867E-8321651BFD40}" type="presParOf" srcId="{1A814B25-A904-4985-8D68-F3C87F5865C6}" destId="{2CE4BE67-69B7-49C5-8281-E1901336D4E2}" srcOrd="1" destOrd="0" presId="urn:microsoft.com/office/officeart/2018/2/layout/IconCircleList"/>
    <dgm:cxn modelId="{2000989C-175A-4ED1-9CC2-480C8828B503}" type="presParOf" srcId="{1A814B25-A904-4985-8D68-F3C87F5865C6}" destId="{82C9ADE1-656A-48B8-83D0-4075F54AFD33}" srcOrd="2" destOrd="0" presId="urn:microsoft.com/office/officeart/2018/2/layout/IconCircleList"/>
    <dgm:cxn modelId="{69DA8096-DED5-4CB7-8E58-22436E267BC7}" type="presParOf" srcId="{1A814B25-A904-4985-8D68-F3C87F5865C6}" destId="{99675D93-9D1D-4FEF-B9BE-63A70718A6A1}" srcOrd="3" destOrd="0" presId="urn:microsoft.com/office/officeart/2018/2/layout/IconCircleList"/>
    <dgm:cxn modelId="{233A19ED-45CF-4140-9FF3-363F32DA7A94}" type="presParOf" srcId="{A558D47D-A05A-47F8-BEFA-30C5AC43043B}" destId="{D1EF6660-13D4-42D1-A647-F80682F14110}" srcOrd="9" destOrd="0" presId="urn:microsoft.com/office/officeart/2018/2/layout/IconCircleList"/>
    <dgm:cxn modelId="{23BD2704-B53D-45CC-8257-70087E7569EA}" type="presParOf" srcId="{A558D47D-A05A-47F8-BEFA-30C5AC43043B}" destId="{0443E0E5-AC5C-4D5F-9CE1-F41EC2DC3332}" srcOrd="10" destOrd="0" presId="urn:microsoft.com/office/officeart/2018/2/layout/IconCircleList"/>
    <dgm:cxn modelId="{07FD5B24-6F25-4AAD-8307-1322189A1B00}" type="presParOf" srcId="{0443E0E5-AC5C-4D5F-9CE1-F41EC2DC3332}" destId="{0B42C08D-14A4-4DE3-AFD2-B59FAD728FE2}" srcOrd="0" destOrd="0" presId="urn:microsoft.com/office/officeart/2018/2/layout/IconCircleList"/>
    <dgm:cxn modelId="{7C2954A6-E45D-4AB5-80EF-B211D4F694B5}" type="presParOf" srcId="{0443E0E5-AC5C-4D5F-9CE1-F41EC2DC3332}" destId="{D13D8C5F-DAC1-4491-A018-D70F2D8EDF2E}" srcOrd="1" destOrd="0" presId="urn:microsoft.com/office/officeart/2018/2/layout/IconCircleList"/>
    <dgm:cxn modelId="{4695594C-732C-4955-B0DB-DCF5AE523FA2}" type="presParOf" srcId="{0443E0E5-AC5C-4D5F-9CE1-F41EC2DC3332}" destId="{4D40360C-92BD-4DCF-AB69-19CEC08ABC4D}" srcOrd="2" destOrd="0" presId="urn:microsoft.com/office/officeart/2018/2/layout/IconCircleList"/>
    <dgm:cxn modelId="{BB0FA5C5-1B09-4970-9A1F-69D8873559B9}" type="presParOf" srcId="{0443E0E5-AC5C-4D5F-9CE1-F41EC2DC3332}" destId="{9203012B-E7F9-42F0-9573-A78E41713092}" srcOrd="3" destOrd="0" presId="urn:microsoft.com/office/officeart/2018/2/layout/IconCircleList"/>
    <dgm:cxn modelId="{640D4B52-25B5-4727-978B-8D8F0B4EE800}" type="presParOf" srcId="{A558D47D-A05A-47F8-BEFA-30C5AC43043B}" destId="{3A7A8BD6-EE06-4EE6-BB98-4BED0332F79F}" srcOrd="11" destOrd="0" presId="urn:microsoft.com/office/officeart/2018/2/layout/IconCircleList"/>
    <dgm:cxn modelId="{F1082520-DFB5-4307-B326-FE83816FEC48}" type="presParOf" srcId="{A558D47D-A05A-47F8-BEFA-30C5AC43043B}" destId="{2077D007-2A1B-4BFA-84B8-0CFDC755034D}" srcOrd="12" destOrd="0" presId="urn:microsoft.com/office/officeart/2018/2/layout/IconCircleList"/>
    <dgm:cxn modelId="{F3A71A9F-8F8C-4B57-B5C4-50E147096CEE}" type="presParOf" srcId="{2077D007-2A1B-4BFA-84B8-0CFDC755034D}" destId="{DC00E9E2-7F65-48E0-A9E8-19CE01C01C6C}" srcOrd="0" destOrd="0" presId="urn:microsoft.com/office/officeart/2018/2/layout/IconCircleList"/>
    <dgm:cxn modelId="{BEFD62A6-054F-4574-A572-00E387B8929B}" type="presParOf" srcId="{2077D007-2A1B-4BFA-84B8-0CFDC755034D}" destId="{E8505E16-3315-49BB-B04F-0975D69C4A29}" srcOrd="1" destOrd="0" presId="urn:microsoft.com/office/officeart/2018/2/layout/IconCircleList"/>
    <dgm:cxn modelId="{0C560F3F-96CB-46AB-8684-6A1F11C395A3}" type="presParOf" srcId="{2077D007-2A1B-4BFA-84B8-0CFDC755034D}" destId="{22EC399A-1A08-4B5C-99F7-28027976FC31}" srcOrd="2" destOrd="0" presId="urn:microsoft.com/office/officeart/2018/2/layout/IconCircleList"/>
    <dgm:cxn modelId="{C24B90E8-B24D-41F5-AE9C-F45DF3044464}" type="presParOf" srcId="{2077D007-2A1B-4BFA-84B8-0CFDC755034D}" destId="{0129CDBD-DDDE-46CB-A0FC-5EFE5D3FD060}"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11F15D-E269-4A97-B012-49DE095107BC}">
      <dsp:nvSpPr>
        <dsp:cNvPr id="0" name=""/>
        <dsp:cNvSpPr/>
      </dsp:nvSpPr>
      <dsp:spPr>
        <a:xfrm>
          <a:off x="0" y="675"/>
          <a:ext cx="6912245"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E350040-F1F5-451E-A91F-E8B2F93F7BC2}">
      <dsp:nvSpPr>
        <dsp:cNvPr id="0" name=""/>
        <dsp:cNvSpPr/>
      </dsp:nvSpPr>
      <dsp:spPr>
        <a:xfrm>
          <a:off x="0" y="675"/>
          <a:ext cx="6912245" cy="1107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b="0" i="0" kern="1200"/>
            <a:t>Azure App Service is a fully managed platform as a service (PaaS) offering for developers. Here are some key features of App Service:</a:t>
          </a:r>
          <a:endParaRPr lang="en-US" sz="1800" kern="1200"/>
        </a:p>
      </dsp:txBody>
      <dsp:txXfrm>
        <a:off x="0" y="675"/>
        <a:ext cx="6912245" cy="1107106"/>
      </dsp:txXfrm>
    </dsp:sp>
    <dsp:sp modelId="{CAD34001-199F-441D-8AB8-F0A96E3C6BF9}">
      <dsp:nvSpPr>
        <dsp:cNvPr id="0" name=""/>
        <dsp:cNvSpPr/>
      </dsp:nvSpPr>
      <dsp:spPr>
        <a:xfrm>
          <a:off x="0" y="1107782"/>
          <a:ext cx="6912245" cy="0"/>
        </a:xfrm>
        <a:prstGeom prst="line">
          <a:avLst/>
        </a:prstGeom>
        <a:gradFill rotWithShape="0">
          <a:gsLst>
            <a:gs pos="0">
              <a:schemeClr val="accent2">
                <a:hueOff val="-1278249"/>
                <a:satOff val="-1705"/>
                <a:lumOff val="-5098"/>
                <a:alphaOff val="0"/>
                <a:satMod val="103000"/>
                <a:lumMod val="102000"/>
                <a:tint val="94000"/>
              </a:schemeClr>
            </a:gs>
            <a:gs pos="50000">
              <a:schemeClr val="accent2">
                <a:hueOff val="-1278249"/>
                <a:satOff val="-1705"/>
                <a:lumOff val="-5098"/>
                <a:alphaOff val="0"/>
                <a:satMod val="110000"/>
                <a:lumMod val="100000"/>
                <a:shade val="100000"/>
              </a:schemeClr>
            </a:gs>
            <a:gs pos="100000">
              <a:schemeClr val="accent2">
                <a:hueOff val="-1278249"/>
                <a:satOff val="-1705"/>
                <a:lumOff val="-5098"/>
                <a:alphaOff val="0"/>
                <a:lumMod val="99000"/>
                <a:satMod val="120000"/>
                <a:shade val="78000"/>
              </a:schemeClr>
            </a:gs>
          </a:gsLst>
          <a:lin ang="5400000" scaled="0"/>
        </a:gradFill>
        <a:ln w="6350" cap="flat" cmpd="sng" algn="ctr">
          <a:solidFill>
            <a:schemeClr val="accent2">
              <a:hueOff val="-1278249"/>
              <a:satOff val="-1705"/>
              <a:lumOff val="-5098"/>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33732A5-5181-42A1-9F4E-D766D92155F8}">
      <dsp:nvSpPr>
        <dsp:cNvPr id="0" name=""/>
        <dsp:cNvSpPr/>
      </dsp:nvSpPr>
      <dsp:spPr>
        <a:xfrm>
          <a:off x="0" y="1107782"/>
          <a:ext cx="6912245" cy="1107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b="1" i="0" kern="1200" dirty="0">
              <a:solidFill>
                <a:schemeClr val="accent2">
                  <a:lumMod val="75000"/>
                </a:schemeClr>
              </a:solidFill>
            </a:rPr>
            <a:t>Multiple languages and frameworks</a:t>
          </a:r>
          <a:r>
            <a:rPr lang="en-IN" sz="1800" b="0" i="0" kern="1200" dirty="0">
              <a:solidFill>
                <a:schemeClr val="accent2">
                  <a:lumMod val="75000"/>
                </a:schemeClr>
              </a:solidFill>
            </a:rPr>
            <a:t> </a:t>
          </a:r>
          <a:r>
            <a:rPr lang="en-IN" sz="1800" b="0" i="0" kern="1200" dirty="0"/>
            <a:t>- App Service has first-class support for ASP.NET, ASP.NET Core, Java, Ruby, Node.js, PHP, or Python. </a:t>
          </a:r>
          <a:endParaRPr lang="en-US" sz="1800" kern="1200" dirty="0"/>
        </a:p>
      </dsp:txBody>
      <dsp:txXfrm>
        <a:off x="0" y="1107782"/>
        <a:ext cx="6912245" cy="1107106"/>
      </dsp:txXfrm>
    </dsp:sp>
    <dsp:sp modelId="{8DD3309A-1D37-4468-9D63-C2D8A2186499}">
      <dsp:nvSpPr>
        <dsp:cNvPr id="0" name=""/>
        <dsp:cNvSpPr/>
      </dsp:nvSpPr>
      <dsp:spPr>
        <a:xfrm>
          <a:off x="0" y="2214888"/>
          <a:ext cx="6912245" cy="0"/>
        </a:xfrm>
        <a:prstGeom prst="line">
          <a:avLst/>
        </a:prstGeom>
        <a:gradFill rotWithShape="0">
          <a:gsLst>
            <a:gs pos="0">
              <a:schemeClr val="accent2">
                <a:hueOff val="-2556499"/>
                <a:satOff val="-3410"/>
                <a:lumOff val="-10196"/>
                <a:alphaOff val="0"/>
                <a:satMod val="103000"/>
                <a:lumMod val="102000"/>
                <a:tint val="94000"/>
              </a:schemeClr>
            </a:gs>
            <a:gs pos="50000">
              <a:schemeClr val="accent2">
                <a:hueOff val="-2556499"/>
                <a:satOff val="-3410"/>
                <a:lumOff val="-10196"/>
                <a:alphaOff val="0"/>
                <a:satMod val="110000"/>
                <a:lumMod val="100000"/>
                <a:shade val="100000"/>
              </a:schemeClr>
            </a:gs>
            <a:gs pos="100000">
              <a:schemeClr val="accent2">
                <a:hueOff val="-2556499"/>
                <a:satOff val="-3410"/>
                <a:lumOff val="-10196"/>
                <a:alphaOff val="0"/>
                <a:lumMod val="99000"/>
                <a:satMod val="120000"/>
                <a:shade val="78000"/>
              </a:schemeClr>
            </a:gs>
          </a:gsLst>
          <a:lin ang="5400000" scaled="0"/>
        </a:gradFill>
        <a:ln w="6350" cap="flat" cmpd="sng" algn="ctr">
          <a:solidFill>
            <a:schemeClr val="accent2">
              <a:hueOff val="-2556499"/>
              <a:satOff val="-3410"/>
              <a:lumOff val="-10196"/>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9432CE7-D67F-4219-AAA8-0C7F7A7EBE73}">
      <dsp:nvSpPr>
        <dsp:cNvPr id="0" name=""/>
        <dsp:cNvSpPr/>
      </dsp:nvSpPr>
      <dsp:spPr>
        <a:xfrm>
          <a:off x="0" y="2214888"/>
          <a:ext cx="6912245" cy="1107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b="1" i="0" kern="1200" dirty="0">
              <a:solidFill>
                <a:schemeClr val="accent2">
                  <a:lumMod val="75000"/>
                </a:schemeClr>
              </a:solidFill>
            </a:rPr>
            <a:t>Managed production environment</a:t>
          </a:r>
          <a:r>
            <a:rPr lang="en-IN" sz="1800" b="0" i="0" kern="1200" dirty="0">
              <a:solidFill>
                <a:schemeClr val="accent2">
                  <a:lumMod val="75000"/>
                </a:schemeClr>
              </a:solidFill>
            </a:rPr>
            <a:t> </a:t>
          </a:r>
          <a:r>
            <a:rPr lang="en-IN" sz="1800" b="0" i="0" kern="1200" dirty="0"/>
            <a:t>- </a:t>
          </a:r>
          <a:r>
            <a:rPr lang="en-IN" sz="1800" b="0" i="0" kern="1200" dirty="0">
              <a:solidFill>
                <a:schemeClr val="tx1"/>
              </a:solidFill>
            </a:rPr>
            <a:t>App Service automatically </a:t>
          </a:r>
          <a:r>
            <a:rPr lang="en-IN" sz="18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patches and maintains the OS and language frameworks</a:t>
          </a:r>
          <a:r>
            <a:rPr lang="en-IN" sz="1800" b="0" i="0" kern="1200" dirty="0">
              <a:solidFill>
                <a:schemeClr val="tx1"/>
              </a:solidFill>
            </a:rPr>
            <a:t> for you. Spend time writing great apps and let Azure worry about the platform</a:t>
          </a:r>
          <a:r>
            <a:rPr lang="en-IN" sz="1800" b="0" i="0" kern="1200" dirty="0"/>
            <a:t>.</a:t>
          </a:r>
          <a:endParaRPr lang="en-US" sz="1800" kern="1200" dirty="0"/>
        </a:p>
      </dsp:txBody>
      <dsp:txXfrm>
        <a:off x="0" y="2214888"/>
        <a:ext cx="6912245" cy="1107106"/>
      </dsp:txXfrm>
    </dsp:sp>
    <dsp:sp modelId="{67D012C5-3B40-4E30-99DC-3A087BC602B9}">
      <dsp:nvSpPr>
        <dsp:cNvPr id="0" name=""/>
        <dsp:cNvSpPr/>
      </dsp:nvSpPr>
      <dsp:spPr>
        <a:xfrm>
          <a:off x="0" y="3321994"/>
          <a:ext cx="6912245" cy="0"/>
        </a:xfrm>
        <a:prstGeom prst="line">
          <a:avLst/>
        </a:prstGeom>
        <a:gradFill rotWithShape="0">
          <a:gsLst>
            <a:gs pos="0">
              <a:schemeClr val="accent2">
                <a:hueOff val="-3834748"/>
                <a:satOff val="-5115"/>
                <a:lumOff val="-15294"/>
                <a:alphaOff val="0"/>
                <a:satMod val="103000"/>
                <a:lumMod val="102000"/>
                <a:tint val="94000"/>
              </a:schemeClr>
            </a:gs>
            <a:gs pos="50000">
              <a:schemeClr val="accent2">
                <a:hueOff val="-3834748"/>
                <a:satOff val="-5115"/>
                <a:lumOff val="-15294"/>
                <a:alphaOff val="0"/>
                <a:satMod val="110000"/>
                <a:lumMod val="100000"/>
                <a:shade val="100000"/>
              </a:schemeClr>
            </a:gs>
            <a:gs pos="100000">
              <a:schemeClr val="accent2">
                <a:hueOff val="-3834748"/>
                <a:satOff val="-5115"/>
                <a:lumOff val="-15294"/>
                <a:alphaOff val="0"/>
                <a:lumMod val="99000"/>
                <a:satMod val="120000"/>
                <a:shade val="78000"/>
              </a:schemeClr>
            </a:gs>
          </a:gsLst>
          <a:lin ang="5400000" scaled="0"/>
        </a:gradFill>
        <a:ln w="6350" cap="flat" cmpd="sng" algn="ctr">
          <a:solidFill>
            <a:schemeClr val="accent2">
              <a:hueOff val="-3834748"/>
              <a:satOff val="-5115"/>
              <a:lumOff val="-15294"/>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D4D474C-7F8B-447C-9072-A12D88EBC908}">
      <dsp:nvSpPr>
        <dsp:cNvPr id="0" name=""/>
        <dsp:cNvSpPr/>
      </dsp:nvSpPr>
      <dsp:spPr>
        <a:xfrm>
          <a:off x="0" y="3321994"/>
          <a:ext cx="6912245" cy="1107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b="1" i="0" kern="1200" dirty="0">
              <a:solidFill>
                <a:schemeClr val="accent2">
                  <a:lumMod val="75000"/>
                </a:schemeClr>
              </a:solidFill>
            </a:rPr>
            <a:t>Containerization and Docker</a:t>
          </a:r>
          <a:r>
            <a:rPr lang="en-IN" sz="1800" b="0" i="0" kern="1200" dirty="0">
              <a:solidFill>
                <a:schemeClr val="accent2">
                  <a:lumMod val="75000"/>
                </a:schemeClr>
              </a:solidFill>
            </a:rPr>
            <a:t> </a:t>
          </a:r>
          <a:r>
            <a:rPr lang="en-IN" sz="1800" b="0" i="0" kern="1200" dirty="0">
              <a:solidFill>
                <a:schemeClr val="tx1"/>
              </a:solidFill>
            </a:rPr>
            <a:t>- </a:t>
          </a:r>
          <a:r>
            <a:rPr lang="en-IN" sz="1800" b="0" i="0" kern="1200" dirty="0" err="1">
              <a:solidFill>
                <a:schemeClr val="tx1"/>
              </a:solidFill>
            </a:rPr>
            <a:t>Dockerize</a:t>
          </a:r>
          <a:r>
            <a:rPr lang="en-IN" sz="1800" b="0" i="0" kern="1200" dirty="0">
              <a:solidFill>
                <a:schemeClr val="tx1"/>
              </a:solidFill>
            </a:rPr>
            <a:t> your app and host a custom Windows or Linux container in App Service.</a:t>
          </a:r>
          <a:endParaRPr lang="en-US" sz="1800" kern="1200" dirty="0">
            <a:solidFill>
              <a:schemeClr val="tx1"/>
            </a:solidFill>
          </a:endParaRPr>
        </a:p>
      </dsp:txBody>
      <dsp:txXfrm>
        <a:off x="0" y="3321994"/>
        <a:ext cx="6912245" cy="1107106"/>
      </dsp:txXfrm>
    </dsp:sp>
    <dsp:sp modelId="{3FD82D9E-8F6E-4643-BA17-4F64AFCFA513}">
      <dsp:nvSpPr>
        <dsp:cNvPr id="0" name=""/>
        <dsp:cNvSpPr/>
      </dsp:nvSpPr>
      <dsp:spPr>
        <a:xfrm>
          <a:off x="0" y="4429100"/>
          <a:ext cx="6912245" cy="0"/>
        </a:xfrm>
        <a:prstGeom prst="line">
          <a:avLst/>
        </a:prstGeom>
        <a:gradFill rotWithShape="0">
          <a:gsLst>
            <a:gs pos="0">
              <a:schemeClr val="accent2">
                <a:hueOff val="-5112997"/>
                <a:satOff val="-6820"/>
                <a:lumOff val="-20392"/>
                <a:alphaOff val="0"/>
                <a:satMod val="103000"/>
                <a:lumMod val="102000"/>
                <a:tint val="94000"/>
              </a:schemeClr>
            </a:gs>
            <a:gs pos="50000">
              <a:schemeClr val="accent2">
                <a:hueOff val="-5112997"/>
                <a:satOff val="-6820"/>
                <a:lumOff val="-20392"/>
                <a:alphaOff val="0"/>
                <a:satMod val="110000"/>
                <a:lumMod val="100000"/>
                <a:shade val="100000"/>
              </a:schemeClr>
            </a:gs>
            <a:gs pos="100000">
              <a:schemeClr val="accent2">
                <a:hueOff val="-5112997"/>
                <a:satOff val="-6820"/>
                <a:lumOff val="-20392"/>
                <a:alphaOff val="0"/>
                <a:lumMod val="99000"/>
                <a:satMod val="120000"/>
                <a:shade val="78000"/>
              </a:schemeClr>
            </a:gs>
          </a:gsLst>
          <a:lin ang="5400000" scaled="0"/>
        </a:gradFill>
        <a:ln w="6350" cap="flat" cmpd="sng" algn="ctr">
          <a:solidFill>
            <a:schemeClr val="accent2">
              <a:hueOff val="-5112997"/>
              <a:satOff val="-6820"/>
              <a:lumOff val="-20392"/>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CB2DACC-62FD-4BCC-81DA-182A36867532}">
      <dsp:nvSpPr>
        <dsp:cNvPr id="0" name=""/>
        <dsp:cNvSpPr/>
      </dsp:nvSpPr>
      <dsp:spPr>
        <a:xfrm>
          <a:off x="0" y="4429100"/>
          <a:ext cx="6912245" cy="11071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IN" sz="1800" b="1" i="0" kern="1200" dirty="0">
              <a:solidFill>
                <a:schemeClr val="accent2">
                  <a:lumMod val="75000"/>
                </a:schemeClr>
              </a:solidFill>
            </a:rPr>
            <a:t>DevOps optimization</a:t>
          </a:r>
          <a:r>
            <a:rPr lang="en-IN" sz="1800" b="0" i="0" kern="1200" dirty="0">
              <a:solidFill>
                <a:schemeClr val="accent2">
                  <a:lumMod val="75000"/>
                </a:schemeClr>
              </a:solidFill>
            </a:rPr>
            <a:t> </a:t>
          </a:r>
          <a:r>
            <a:rPr lang="en-IN" sz="1800" b="0" i="0" kern="1200" dirty="0">
              <a:solidFill>
                <a:schemeClr val="tx1"/>
              </a:solidFill>
            </a:rPr>
            <a:t>- Set up </a:t>
          </a:r>
          <a:r>
            <a:rPr lang="en-IN" sz="1800" b="0" i="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continuous integration and deployment</a:t>
          </a:r>
          <a:r>
            <a:rPr lang="en-IN" sz="1800" b="0" i="0" kern="1200" dirty="0">
              <a:solidFill>
                <a:schemeClr val="tx1"/>
              </a:solidFill>
            </a:rPr>
            <a:t> with Azure DevOps, GitHub, </a:t>
          </a:r>
          <a:r>
            <a:rPr lang="en-IN" sz="1800" b="0" i="0" kern="1200" dirty="0" err="1">
              <a:solidFill>
                <a:schemeClr val="tx1"/>
              </a:solidFill>
            </a:rPr>
            <a:t>BitBucket</a:t>
          </a:r>
          <a:r>
            <a:rPr lang="en-IN" sz="1800" b="0" i="0" kern="1200" dirty="0">
              <a:solidFill>
                <a:schemeClr val="tx1"/>
              </a:solidFill>
            </a:rPr>
            <a:t>, Docker Hub, or Azure Container Registry.</a:t>
          </a:r>
          <a:endParaRPr lang="en-US" sz="1800" kern="1200" dirty="0">
            <a:solidFill>
              <a:schemeClr val="tx1"/>
            </a:solidFill>
          </a:endParaRPr>
        </a:p>
      </dsp:txBody>
      <dsp:txXfrm>
        <a:off x="0" y="4429100"/>
        <a:ext cx="6912245" cy="11071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0FDE3F-EF1E-4C9C-A849-0ACB265C8BE4}">
      <dsp:nvSpPr>
        <dsp:cNvPr id="0" name=""/>
        <dsp:cNvSpPr/>
      </dsp:nvSpPr>
      <dsp:spPr>
        <a:xfrm>
          <a:off x="0" y="0"/>
          <a:ext cx="6912245"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AB46D21D-5898-4970-AD0F-4C06F656F410}">
      <dsp:nvSpPr>
        <dsp:cNvPr id="0" name=""/>
        <dsp:cNvSpPr/>
      </dsp:nvSpPr>
      <dsp:spPr>
        <a:xfrm>
          <a:off x="0" y="0"/>
          <a:ext cx="6912245" cy="1384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b="1" i="0" kern="1200" dirty="0">
              <a:solidFill>
                <a:schemeClr val="accent2">
                  <a:lumMod val="75000"/>
                </a:schemeClr>
              </a:solidFill>
            </a:rPr>
            <a:t>Global scale with high availability</a:t>
          </a:r>
          <a:r>
            <a:rPr lang="en-IN" sz="2100" b="0" i="0" kern="1200" dirty="0">
              <a:solidFill>
                <a:schemeClr val="accent2">
                  <a:lumMod val="75000"/>
                </a:schemeClr>
              </a:solidFill>
            </a:rPr>
            <a:t> </a:t>
          </a:r>
          <a:r>
            <a:rPr lang="en-IN" sz="2100" b="0" i="0" kern="1200" dirty="0">
              <a:solidFill>
                <a:schemeClr val="tx1"/>
              </a:solidFill>
            </a:rPr>
            <a:t>- Scale </a:t>
          </a:r>
          <a:r>
            <a:rPr lang="en-IN" sz="2100" b="0" i="0" kern="1200" dirty="0">
              <a:solidFill>
                <a:schemeClr val="tx1"/>
              </a:solidFill>
              <a:hlinkClick xmlns:r="http://schemas.openxmlformats.org/officeDocument/2006/relationships" r:id="rId1">
                <a:extLst>
                  <a:ext uri="{A12FA001-AC4F-418D-AE19-62706E023703}">
                    <ahyp:hlinkClr xmlns:ahyp="http://schemas.microsoft.com/office/drawing/2018/hyperlinkcolor" val="tx"/>
                  </a:ext>
                </a:extLst>
              </a:hlinkClick>
            </a:rPr>
            <a:t>up</a:t>
          </a:r>
          <a:r>
            <a:rPr lang="en-IN" sz="2100" b="0" i="0" kern="1200" dirty="0">
              <a:solidFill>
                <a:schemeClr val="tx1"/>
              </a:solidFill>
            </a:rPr>
            <a:t> or </a:t>
          </a:r>
          <a:r>
            <a:rPr lang="en-IN" sz="2100" b="0" i="0" kern="1200" dirty="0">
              <a:solidFill>
                <a:schemeClr val="tx1"/>
              </a:solidFill>
              <a:hlinkClick xmlns:r="http://schemas.openxmlformats.org/officeDocument/2006/relationships" r:id="rId2">
                <a:extLst>
                  <a:ext uri="{A12FA001-AC4F-418D-AE19-62706E023703}">
                    <ahyp:hlinkClr xmlns:ahyp="http://schemas.microsoft.com/office/drawing/2018/hyperlinkcolor" val="tx"/>
                  </a:ext>
                </a:extLst>
              </a:hlinkClick>
            </a:rPr>
            <a:t>out</a:t>
          </a:r>
          <a:r>
            <a:rPr lang="en-IN" sz="2100" b="0" i="0" kern="1200" dirty="0">
              <a:solidFill>
                <a:schemeClr val="tx1"/>
              </a:solidFill>
            </a:rPr>
            <a:t> manually or automatically. Host your apps anywhere in Microsoft's global data </a:t>
          </a:r>
          <a:r>
            <a:rPr lang="en-IN" sz="2100" b="0" i="0" kern="1200" dirty="0" err="1">
              <a:solidFill>
                <a:schemeClr val="tx1"/>
              </a:solidFill>
            </a:rPr>
            <a:t>center</a:t>
          </a:r>
          <a:r>
            <a:rPr lang="en-IN" sz="2100" b="0" i="0" kern="1200" dirty="0">
              <a:solidFill>
                <a:schemeClr val="tx1"/>
              </a:solidFill>
            </a:rPr>
            <a:t> infrastructure, and the App Service </a:t>
          </a:r>
          <a:r>
            <a:rPr lang="en-IN" sz="2100" b="0" i="0" kern="1200" dirty="0">
              <a:solidFill>
                <a:schemeClr val="tx1"/>
              </a:solidFill>
              <a:hlinkClick xmlns:r="http://schemas.openxmlformats.org/officeDocument/2006/relationships" r:id="rId3">
                <a:extLst>
                  <a:ext uri="{A12FA001-AC4F-418D-AE19-62706E023703}">
                    <ahyp:hlinkClr xmlns:ahyp="http://schemas.microsoft.com/office/drawing/2018/hyperlinkcolor" val="tx"/>
                  </a:ext>
                </a:extLst>
              </a:hlinkClick>
            </a:rPr>
            <a:t>SLA</a:t>
          </a:r>
          <a:r>
            <a:rPr lang="en-IN" sz="2100" b="0" i="0" kern="1200" dirty="0">
              <a:solidFill>
                <a:schemeClr val="tx1"/>
              </a:solidFill>
            </a:rPr>
            <a:t> promises high availability.</a:t>
          </a:r>
          <a:endParaRPr lang="en-US" sz="2100" kern="1200" dirty="0">
            <a:solidFill>
              <a:schemeClr val="tx1"/>
            </a:solidFill>
          </a:endParaRPr>
        </a:p>
      </dsp:txBody>
      <dsp:txXfrm>
        <a:off x="0" y="0"/>
        <a:ext cx="6912245" cy="1384220"/>
      </dsp:txXfrm>
    </dsp:sp>
    <dsp:sp modelId="{956C13D3-E87B-4C2C-BE48-9944EF4B7C62}">
      <dsp:nvSpPr>
        <dsp:cNvPr id="0" name=""/>
        <dsp:cNvSpPr/>
      </dsp:nvSpPr>
      <dsp:spPr>
        <a:xfrm>
          <a:off x="0" y="1384220"/>
          <a:ext cx="6912245" cy="0"/>
        </a:xfrm>
        <a:prstGeom prst="line">
          <a:avLst/>
        </a:prstGeom>
        <a:gradFill rotWithShape="0">
          <a:gsLst>
            <a:gs pos="0">
              <a:schemeClr val="accent2">
                <a:hueOff val="-1704332"/>
                <a:satOff val="-2273"/>
                <a:lumOff val="-6797"/>
                <a:alphaOff val="0"/>
                <a:satMod val="103000"/>
                <a:lumMod val="102000"/>
                <a:tint val="94000"/>
              </a:schemeClr>
            </a:gs>
            <a:gs pos="50000">
              <a:schemeClr val="accent2">
                <a:hueOff val="-1704332"/>
                <a:satOff val="-2273"/>
                <a:lumOff val="-6797"/>
                <a:alphaOff val="0"/>
                <a:satMod val="110000"/>
                <a:lumMod val="100000"/>
                <a:shade val="100000"/>
              </a:schemeClr>
            </a:gs>
            <a:gs pos="100000">
              <a:schemeClr val="accent2">
                <a:hueOff val="-1704332"/>
                <a:satOff val="-2273"/>
                <a:lumOff val="-6797"/>
                <a:alphaOff val="0"/>
                <a:lumMod val="99000"/>
                <a:satMod val="120000"/>
                <a:shade val="78000"/>
              </a:schemeClr>
            </a:gs>
          </a:gsLst>
          <a:lin ang="5400000" scaled="0"/>
        </a:gradFill>
        <a:ln w="6350" cap="flat" cmpd="sng" algn="ctr">
          <a:solidFill>
            <a:schemeClr val="accent2">
              <a:hueOff val="-1704332"/>
              <a:satOff val="-2273"/>
              <a:lumOff val="-6797"/>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67A6F981-EFB6-4433-B04D-AA2381D79694}">
      <dsp:nvSpPr>
        <dsp:cNvPr id="0" name=""/>
        <dsp:cNvSpPr/>
      </dsp:nvSpPr>
      <dsp:spPr>
        <a:xfrm>
          <a:off x="0" y="1384220"/>
          <a:ext cx="6912245" cy="1384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b="1" i="0" kern="1200" dirty="0">
              <a:solidFill>
                <a:schemeClr val="accent2">
                  <a:lumMod val="75000"/>
                </a:schemeClr>
              </a:solidFill>
            </a:rPr>
            <a:t>Connections to SaaS platforms and on-premises data</a:t>
          </a:r>
          <a:r>
            <a:rPr lang="en-IN" sz="2100" b="0" i="0" kern="1200" dirty="0">
              <a:solidFill>
                <a:schemeClr val="accent2">
                  <a:lumMod val="75000"/>
                </a:schemeClr>
              </a:solidFill>
            </a:rPr>
            <a:t> - </a:t>
          </a:r>
          <a:r>
            <a:rPr lang="en-IN" sz="2100" b="0" i="0" kern="1200" dirty="0">
              <a:solidFill>
                <a:schemeClr val="tx1"/>
              </a:solidFill>
            </a:rPr>
            <a:t>Choose from </a:t>
          </a:r>
          <a:r>
            <a:rPr lang="en-IN" sz="2100" b="0" i="0" kern="1200" dirty="0">
              <a:solidFill>
                <a:schemeClr val="tx1"/>
              </a:solidFill>
              <a:hlinkClick xmlns:r="http://schemas.openxmlformats.org/officeDocument/2006/relationships" r:id="rId4">
                <a:extLst>
                  <a:ext uri="{A12FA001-AC4F-418D-AE19-62706E023703}">
                    <ahyp:hlinkClr xmlns:ahyp="http://schemas.microsoft.com/office/drawing/2018/hyperlinkcolor" val="tx"/>
                  </a:ext>
                </a:extLst>
              </a:hlinkClick>
            </a:rPr>
            <a:t>many hundreds of connectors</a:t>
          </a:r>
          <a:r>
            <a:rPr lang="en-IN" sz="2100" b="0" i="0" kern="1200" dirty="0">
              <a:solidFill>
                <a:schemeClr val="tx1"/>
              </a:solidFill>
            </a:rPr>
            <a:t> for enterprise systems (such as SAP), SaaS services (such as Salesforce), and internet services (such as Facebook). </a:t>
          </a:r>
          <a:endParaRPr lang="en-US" sz="2100" kern="1200" dirty="0">
            <a:solidFill>
              <a:schemeClr val="tx1"/>
            </a:solidFill>
          </a:endParaRPr>
        </a:p>
      </dsp:txBody>
      <dsp:txXfrm>
        <a:off x="0" y="1384220"/>
        <a:ext cx="6912245" cy="1384220"/>
      </dsp:txXfrm>
    </dsp:sp>
    <dsp:sp modelId="{B0C1D9B5-7964-4ED9-B2B0-A1B729EED49B}">
      <dsp:nvSpPr>
        <dsp:cNvPr id="0" name=""/>
        <dsp:cNvSpPr/>
      </dsp:nvSpPr>
      <dsp:spPr>
        <a:xfrm>
          <a:off x="0" y="2768441"/>
          <a:ext cx="6912245" cy="0"/>
        </a:xfrm>
        <a:prstGeom prst="line">
          <a:avLst/>
        </a:prstGeom>
        <a:gradFill rotWithShape="0">
          <a:gsLst>
            <a:gs pos="0">
              <a:schemeClr val="accent2">
                <a:hueOff val="-3408665"/>
                <a:satOff val="-4547"/>
                <a:lumOff val="-13595"/>
                <a:alphaOff val="0"/>
                <a:satMod val="103000"/>
                <a:lumMod val="102000"/>
                <a:tint val="94000"/>
              </a:schemeClr>
            </a:gs>
            <a:gs pos="50000">
              <a:schemeClr val="accent2">
                <a:hueOff val="-3408665"/>
                <a:satOff val="-4547"/>
                <a:lumOff val="-13595"/>
                <a:alphaOff val="0"/>
                <a:satMod val="110000"/>
                <a:lumMod val="100000"/>
                <a:shade val="100000"/>
              </a:schemeClr>
            </a:gs>
            <a:gs pos="100000">
              <a:schemeClr val="accent2">
                <a:hueOff val="-3408665"/>
                <a:satOff val="-4547"/>
                <a:lumOff val="-13595"/>
                <a:alphaOff val="0"/>
                <a:lumMod val="99000"/>
                <a:satMod val="120000"/>
                <a:shade val="78000"/>
              </a:schemeClr>
            </a:gs>
          </a:gsLst>
          <a:lin ang="5400000" scaled="0"/>
        </a:gradFill>
        <a:ln w="6350" cap="flat" cmpd="sng" algn="ctr">
          <a:solidFill>
            <a:schemeClr val="accent2">
              <a:hueOff val="-3408665"/>
              <a:satOff val="-4547"/>
              <a:lumOff val="-1359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78FE91D2-79FA-42C3-A0A6-5A4334E1B9B4}">
      <dsp:nvSpPr>
        <dsp:cNvPr id="0" name=""/>
        <dsp:cNvSpPr/>
      </dsp:nvSpPr>
      <dsp:spPr>
        <a:xfrm>
          <a:off x="0" y="2768441"/>
          <a:ext cx="6912245" cy="1384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b="1" i="0" kern="1200" dirty="0">
              <a:solidFill>
                <a:schemeClr val="accent2">
                  <a:lumMod val="75000"/>
                </a:schemeClr>
              </a:solidFill>
            </a:rPr>
            <a:t>Security and compliance</a:t>
          </a:r>
          <a:r>
            <a:rPr lang="en-IN" sz="2100" b="0" i="0" kern="1200" dirty="0">
              <a:solidFill>
                <a:schemeClr val="accent2">
                  <a:lumMod val="75000"/>
                </a:schemeClr>
              </a:solidFill>
            </a:rPr>
            <a:t> - </a:t>
          </a:r>
          <a:r>
            <a:rPr lang="en-IN" sz="2100" b="0" i="0" kern="1200" dirty="0">
              <a:solidFill>
                <a:schemeClr val="tx1"/>
              </a:solidFill>
            </a:rPr>
            <a:t>App Service is </a:t>
          </a:r>
          <a:r>
            <a:rPr lang="en-IN" sz="2100" b="0" i="0" kern="1200" dirty="0">
              <a:solidFill>
                <a:schemeClr val="tx1"/>
              </a:solidFill>
              <a:hlinkClick xmlns:r="http://schemas.openxmlformats.org/officeDocument/2006/relationships" r:id="rId5">
                <a:extLst>
                  <a:ext uri="{A12FA001-AC4F-418D-AE19-62706E023703}">
                    <ahyp:hlinkClr xmlns:ahyp="http://schemas.microsoft.com/office/drawing/2018/hyperlinkcolor" val="tx"/>
                  </a:ext>
                </a:extLst>
              </a:hlinkClick>
            </a:rPr>
            <a:t>ISO, SOC, and PCI compliant</a:t>
          </a:r>
          <a:r>
            <a:rPr lang="en-IN" sz="2100" b="0" i="0" kern="1200" dirty="0">
              <a:solidFill>
                <a:schemeClr val="tx1"/>
              </a:solidFill>
            </a:rPr>
            <a:t>. Authenticate users with </a:t>
          </a:r>
          <a:r>
            <a:rPr lang="en-IN" sz="2100" b="0" i="0" kern="1200" dirty="0">
              <a:solidFill>
                <a:schemeClr val="tx1"/>
              </a:solidFill>
              <a:hlinkClick xmlns:r="http://schemas.openxmlformats.org/officeDocument/2006/relationships" r:id="rId6">
                <a:extLst>
                  <a:ext uri="{A12FA001-AC4F-418D-AE19-62706E023703}">
                    <ahyp:hlinkClr xmlns:ahyp="http://schemas.microsoft.com/office/drawing/2018/hyperlinkcolor" val="tx"/>
                  </a:ext>
                </a:extLst>
              </a:hlinkClick>
            </a:rPr>
            <a:t>Azure Active Directory</a:t>
          </a:r>
          <a:r>
            <a:rPr lang="en-IN" sz="2100" b="0" i="0" kern="1200" dirty="0">
              <a:solidFill>
                <a:schemeClr val="tx1"/>
              </a:solidFill>
            </a:rPr>
            <a:t>, </a:t>
          </a:r>
          <a:r>
            <a:rPr lang="en-IN" sz="2100" b="0" i="0" kern="1200" dirty="0">
              <a:solidFill>
                <a:schemeClr val="tx1"/>
              </a:solidFill>
              <a:hlinkClick xmlns:r="http://schemas.openxmlformats.org/officeDocument/2006/relationships" r:id="rId7">
                <a:extLst>
                  <a:ext uri="{A12FA001-AC4F-418D-AE19-62706E023703}">
                    <ahyp:hlinkClr xmlns:ahyp="http://schemas.microsoft.com/office/drawing/2018/hyperlinkcolor" val="tx"/>
                  </a:ext>
                </a:extLst>
              </a:hlinkClick>
            </a:rPr>
            <a:t>Google</a:t>
          </a:r>
          <a:r>
            <a:rPr lang="en-IN" sz="2100" b="0" i="0" kern="1200" dirty="0">
              <a:solidFill>
                <a:schemeClr val="tx1"/>
              </a:solidFill>
            </a:rPr>
            <a:t>, </a:t>
          </a:r>
          <a:r>
            <a:rPr lang="en-IN" sz="2100" b="0" i="0" kern="1200" dirty="0">
              <a:solidFill>
                <a:schemeClr val="tx1"/>
              </a:solidFill>
              <a:hlinkClick xmlns:r="http://schemas.openxmlformats.org/officeDocument/2006/relationships" r:id="rId8">
                <a:extLst>
                  <a:ext uri="{A12FA001-AC4F-418D-AE19-62706E023703}">
                    <ahyp:hlinkClr xmlns:ahyp="http://schemas.microsoft.com/office/drawing/2018/hyperlinkcolor" val="tx"/>
                  </a:ext>
                </a:extLst>
              </a:hlinkClick>
            </a:rPr>
            <a:t>Facebook</a:t>
          </a:r>
          <a:r>
            <a:rPr lang="en-IN" sz="2100" b="0" i="0" kern="1200" dirty="0">
              <a:solidFill>
                <a:schemeClr val="tx1"/>
              </a:solidFill>
            </a:rPr>
            <a:t>, </a:t>
          </a:r>
          <a:r>
            <a:rPr lang="en-IN" sz="2100" b="0" i="0" kern="1200" dirty="0">
              <a:solidFill>
                <a:schemeClr val="tx1"/>
              </a:solidFill>
              <a:hlinkClick xmlns:r="http://schemas.openxmlformats.org/officeDocument/2006/relationships" r:id="rId9">
                <a:extLst>
                  <a:ext uri="{A12FA001-AC4F-418D-AE19-62706E023703}">
                    <ahyp:hlinkClr xmlns:ahyp="http://schemas.microsoft.com/office/drawing/2018/hyperlinkcolor" val="tx"/>
                  </a:ext>
                </a:extLst>
              </a:hlinkClick>
            </a:rPr>
            <a:t>Twitter</a:t>
          </a:r>
          <a:r>
            <a:rPr lang="en-IN" sz="2100" b="0" i="0" kern="1200" dirty="0">
              <a:solidFill>
                <a:schemeClr val="tx1"/>
              </a:solidFill>
            </a:rPr>
            <a:t>, or </a:t>
          </a:r>
          <a:r>
            <a:rPr lang="en-IN" sz="2100" b="0" i="0" kern="1200" dirty="0">
              <a:solidFill>
                <a:schemeClr val="tx1"/>
              </a:solidFill>
              <a:hlinkClick xmlns:r="http://schemas.openxmlformats.org/officeDocument/2006/relationships" r:id="rId10">
                <a:extLst>
                  <a:ext uri="{A12FA001-AC4F-418D-AE19-62706E023703}">
                    <ahyp:hlinkClr xmlns:ahyp="http://schemas.microsoft.com/office/drawing/2018/hyperlinkcolor" val="tx"/>
                  </a:ext>
                </a:extLst>
              </a:hlinkClick>
            </a:rPr>
            <a:t>Microsoft account</a:t>
          </a:r>
          <a:r>
            <a:rPr lang="en-IN" sz="2100" b="0" i="0" kern="1200" dirty="0">
              <a:solidFill>
                <a:schemeClr val="tx1"/>
              </a:solidFill>
            </a:rPr>
            <a:t>. </a:t>
          </a:r>
          <a:endParaRPr lang="en-US" sz="2100" kern="1200" dirty="0">
            <a:solidFill>
              <a:schemeClr val="tx1"/>
            </a:solidFill>
          </a:endParaRPr>
        </a:p>
      </dsp:txBody>
      <dsp:txXfrm>
        <a:off x="0" y="2768441"/>
        <a:ext cx="6912245" cy="1384220"/>
      </dsp:txXfrm>
    </dsp:sp>
    <dsp:sp modelId="{010F4A6E-FDB6-484B-A12A-701DCFE8C034}">
      <dsp:nvSpPr>
        <dsp:cNvPr id="0" name=""/>
        <dsp:cNvSpPr/>
      </dsp:nvSpPr>
      <dsp:spPr>
        <a:xfrm>
          <a:off x="0" y="4152662"/>
          <a:ext cx="6912245" cy="0"/>
        </a:xfrm>
        <a:prstGeom prst="line">
          <a:avLst/>
        </a:prstGeom>
        <a:gradFill rotWithShape="0">
          <a:gsLst>
            <a:gs pos="0">
              <a:schemeClr val="accent2">
                <a:hueOff val="-5112997"/>
                <a:satOff val="-6820"/>
                <a:lumOff val="-20392"/>
                <a:alphaOff val="0"/>
                <a:satMod val="103000"/>
                <a:lumMod val="102000"/>
                <a:tint val="94000"/>
              </a:schemeClr>
            </a:gs>
            <a:gs pos="50000">
              <a:schemeClr val="accent2">
                <a:hueOff val="-5112997"/>
                <a:satOff val="-6820"/>
                <a:lumOff val="-20392"/>
                <a:alphaOff val="0"/>
                <a:satMod val="110000"/>
                <a:lumMod val="100000"/>
                <a:shade val="100000"/>
              </a:schemeClr>
            </a:gs>
            <a:gs pos="100000">
              <a:schemeClr val="accent2">
                <a:hueOff val="-5112997"/>
                <a:satOff val="-6820"/>
                <a:lumOff val="-20392"/>
                <a:alphaOff val="0"/>
                <a:lumMod val="99000"/>
                <a:satMod val="120000"/>
                <a:shade val="78000"/>
              </a:schemeClr>
            </a:gs>
          </a:gsLst>
          <a:lin ang="5400000" scaled="0"/>
        </a:gradFill>
        <a:ln w="6350" cap="flat" cmpd="sng" algn="ctr">
          <a:solidFill>
            <a:schemeClr val="accent2">
              <a:hueOff val="-5112997"/>
              <a:satOff val="-6820"/>
              <a:lumOff val="-20392"/>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F98ADF3-1F1D-4FEF-AF69-94DA952F76F5}">
      <dsp:nvSpPr>
        <dsp:cNvPr id="0" name=""/>
        <dsp:cNvSpPr/>
      </dsp:nvSpPr>
      <dsp:spPr>
        <a:xfrm>
          <a:off x="0" y="4152662"/>
          <a:ext cx="6912245" cy="1384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IN" sz="2100" b="1" i="0" kern="1200" dirty="0">
              <a:solidFill>
                <a:schemeClr val="accent2">
                  <a:lumMod val="75000"/>
                </a:schemeClr>
              </a:solidFill>
            </a:rPr>
            <a:t>Application templates</a:t>
          </a:r>
          <a:r>
            <a:rPr lang="en-IN" sz="2100" b="0" i="0" kern="1200" dirty="0">
              <a:solidFill>
                <a:schemeClr val="accent2">
                  <a:lumMod val="75000"/>
                </a:schemeClr>
              </a:solidFill>
            </a:rPr>
            <a:t> </a:t>
          </a:r>
          <a:r>
            <a:rPr lang="en-IN" sz="2100" b="0" i="0" kern="1200" dirty="0"/>
            <a:t>- Choose from an extensive list of application templates in the</a:t>
          </a:r>
          <a:r>
            <a:rPr lang="en-IN" sz="2100" b="0" i="0" kern="1200" dirty="0">
              <a:solidFill>
                <a:schemeClr val="tx1"/>
              </a:solidFill>
            </a:rPr>
            <a:t> </a:t>
          </a:r>
          <a:r>
            <a:rPr lang="en-IN" sz="2100" b="0" i="0" kern="1200" dirty="0">
              <a:solidFill>
                <a:schemeClr val="tx1"/>
              </a:solidFill>
              <a:hlinkClick xmlns:r="http://schemas.openxmlformats.org/officeDocument/2006/relationships" r:id="rId11">
                <a:extLst>
                  <a:ext uri="{A12FA001-AC4F-418D-AE19-62706E023703}">
                    <ahyp:hlinkClr xmlns:ahyp="http://schemas.microsoft.com/office/drawing/2018/hyperlinkcolor" val="tx"/>
                  </a:ext>
                </a:extLst>
              </a:hlinkClick>
            </a:rPr>
            <a:t>Azure Marketplace</a:t>
          </a:r>
          <a:r>
            <a:rPr lang="en-IN" sz="2100" b="0" i="0" kern="1200" dirty="0"/>
            <a:t>, such as WordPress, Joomla, and Drupal.</a:t>
          </a:r>
          <a:endParaRPr lang="en-US" sz="2100" kern="1200" dirty="0"/>
        </a:p>
      </dsp:txBody>
      <dsp:txXfrm>
        <a:off x="0" y="4152662"/>
        <a:ext cx="6912245" cy="13842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07D9D8-EA19-4ED2-BF8A-000BF46A94F6}">
      <dsp:nvSpPr>
        <dsp:cNvPr id="0" name=""/>
        <dsp:cNvSpPr/>
      </dsp:nvSpPr>
      <dsp:spPr>
        <a:xfrm>
          <a:off x="4311488" y="706"/>
          <a:ext cx="2002689" cy="2002689"/>
        </a:xfrm>
        <a:prstGeom prst="downArrow">
          <a:avLst>
            <a:gd name="adj1" fmla="val 50000"/>
            <a:gd name="adj2" fmla="val 3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66725">
            <a:lnSpc>
              <a:spcPct val="90000"/>
            </a:lnSpc>
            <a:spcBef>
              <a:spcPct val="0"/>
            </a:spcBef>
            <a:spcAft>
              <a:spcPct val="35000"/>
            </a:spcAft>
            <a:buNone/>
          </a:pPr>
          <a:r>
            <a:rPr lang="en-IN" sz="1050" b="0" i="0" kern="1200" dirty="0">
              <a:solidFill>
                <a:schemeClr val="bg1"/>
              </a:solidFill>
            </a:rPr>
            <a:t>App Service Environments are appropriate for application workloads that require:</a:t>
          </a:r>
          <a:endParaRPr lang="en-US" sz="1050" kern="1200" dirty="0">
            <a:solidFill>
              <a:schemeClr val="bg1"/>
            </a:solidFill>
          </a:endParaRPr>
        </a:p>
      </dsp:txBody>
      <dsp:txXfrm>
        <a:off x="4812160" y="706"/>
        <a:ext cx="1001345" cy="1652218"/>
      </dsp:txXfrm>
    </dsp:sp>
    <dsp:sp modelId="{E8C1225A-C4D7-4A4D-B618-2E6C107026C9}">
      <dsp:nvSpPr>
        <dsp:cNvPr id="0" name=""/>
        <dsp:cNvSpPr/>
      </dsp:nvSpPr>
      <dsp:spPr>
        <a:xfrm rot="4320000">
          <a:off x="5993412" y="1280441"/>
          <a:ext cx="2002689" cy="2002689"/>
        </a:xfrm>
        <a:prstGeom prst="downArrow">
          <a:avLst>
            <a:gd name="adj1" fmla="val 50000"/>
            <a:gd name="adj2" fmla="val 3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0" i="0" kern="1200" dirty="0"/>
            <a:t>High scale</a:t>
          </a:r>
          <a:r>
            <a:rPr lang="en-IN" sz="700" b="0" i="0" kern="1200" dirty="0"/>
            <a:t>.</a:t>
          </a:r>
          <a:endParaRPr lang="en-US" sz="700" kern="1200" dirty="0"/>
        </a:p>
      </dsp:txBody>
      <dsp:txXfrm rot="-5400000">
        <a:off x="6335307" y="1726962"/>
        <a:ext cx="1652218" cy="1001345"/>
      </dsp:txXfrm>
    </dsp:sp>
    <dsp:sp modelId="{FE9437DB-EAEF-4778-A4E3-2F2AE93FDD12}">
      <dsp:nvSpPr>
        <dsp:cNvPr id="0" name=""/>
        <dsp:cNvSpPr/>
      </dsp:nvSpPr>
      <dsp:spPr>
        <a:xfrm rot="8640000">
          <a:off x="5350969" y="3199900"/>
          <a:ext cx="2002689" cy="2002689"/>
        </a:xfrm>
        <a:prstGeom prst="downArrow">
          <a:avLst>
            <a:gd name="adj1" fmla="val 50000"/>
            <a:gd name="adj2" fmla="val 3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0" i="0" kern="1200" dirty="0"/>
            <a:t>Isolation and secure network access.</a:t>
          </a:r>
          <a:endParaRPr lang="en-US" sz="1600" kern="1200" dirty="0"/>
        </a:p>
      </dsp:txBody>
      <dsp:txXfrm rot="10800000">
        <a:off x="5954642" y="3516904"/>
        <a:ext cx="1001345" cy="1652218"/>
      </dsp:txXfrm>
    </dsp:sp>
    <dsp:sp modelId="{FC1278F4-40DA-4982-A40A-78548D8EA479}">
      <dsp:nvSpPr>
        <dsp:cNvPr id="0" name=""/>
        <dsp:cNvSpPr/>
      </dsp:nvSpPr>
      <dsp:spPr>
        <a:xfrm rot="12960000">
          <a:off x="3320141" y="3199900"/>
          <a:ext cx="2002689" cy="2002689"/>
        </a:xfrm>
        <a:prstGeom prst="downArrow">
          <a:avLst>
            <a:gd name="adj1" fmla="val 50000"/>
            <a:gd name="adj2" fmla="val 3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0" i="0" kern="1200" dirty="0"/>
            <a:t>High</a:t>
          </a:r>
          <a:r>
            <a:rPr lang="en-IN" sz="700" b="0" i="0" kern="1200" dirty="0"/>
            <a:t> </a:t>
          </a:r>
          <a:r>
            <a:rPr lang="en-IN" sz="1600" b="0" i="0" kern="1200" dirty="0"/>
            <a:t>memory</a:t>
          </a:r>
          <a:r>
            <a:rPr lang="en-IN" sz="700" b="0" i="0" kern="1200" dirty="0"/>
            <a:t> </a:t>
          </a:r>
          <a:r>
            <a:rPr lang="en-IN" sz="1600" b="0" i="0" kern="1200" dirty="0"/>
            <a:t>utilization</a:t>
          </a:r>
          <a:r>
            <a:rPr lang="en-IN" sz="700" b="0" i="0" kern="1200" dirty="0"/>
            <a:t>.</a:t>
          </a:r>
          <a:endParaRPr lang="en-US" sz="700" kern="1200" dirty="0"/>
        </a:p>
      </dsp:txBody>
      <dsp:txXfrm rot="10800000">
        <a:off x="3717812" y="3516904"/>
        <a:ext cx="1001345" cy="1652218"/>
      </dsp:txXfrm>
    </dsp:sp>
    <dsp:sp modelId="{167AFB68-0DC3-4337-A1AE-433A43F26013}">
      <dsp:nvSpPr>
        <dsp:cNvPr id="0" name=""/>
        <dsp:cNvSpPr/>
      </dsp:nvSpPr>
      <dsp:spPr>
        <a:xfrm rot="17280000">
          <a:off x="2629573" y="1222689"/>
          <a:ext cx="2002689" cy="2002689"/>
        </a:xfrm>
        <a:prstGeom prst="downArrow">
          <a:avLst>
            <a:gd name="adj1" fmla="val 50000"/>
            <a:gd name="adj2" fmla="val 3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784" tIns="49784" rIns="49784" bIns="49784" numCol="1" spcCol="1270" anchor="ctr" anchorCtr="0">
          <a:noAutofit/>
        </a:bodyPr>
        <a:lstStyle/>
        <a:p>
          <a:pPr marL="0" lvl="0" indent="0" algn="ctr" defTabSz="311150">
            <a:lnSpc>
              <a:spcPct val="90000"/>
            </a:lnSpc>
            <a:spcBef>
              <a:spcPct val="0"/>
            </a:spcBef>
            <a:spcAft>
              <a:spcPct val="35000"/>
            </a:spcAft>
            <a:buNone/>
          </a:pPr>
          <a:r>
            <a:rPr lang="en-IN" sz="700" b="0" i="0" kern="1200" dirty="0"/>
            <a:t>High requests per second (RPS). You can create multiple App Service Environments in a single Azure region or across multiple Azure regions. This flexibility makes an App Service Environment ideal for horizontally scaling stateless applications with a high RPS requirement.</a:t>
          </a:r>
          <a:endParaRPr lang="en-US" sz="700" kern="1200" dirty="0"/>
        </a:p>
      </dsp:txBody>
      <dsp:txXfrm rot="5400000">
        <a:off x="2638150" y="1669210"/>
        <a:ext cx="1652218" cy="100134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2BD566-7909-4541-9DEF-5C309F4A1269}">
      <dsp:nvSpPr>
        <dsp:cNvPr id="0" name=""/>
        <dsp:cNvSpPr/>
      </dsp:nvSpPr>
      <dsp:spPr>
        <a:xfrm>
          <a:off x="406076" y="210835"/>
          <a:ext cx="816737" cy="81673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C96AE86-1FB6-4778-8E63-C83E83D5BC9A}">
      <dsp:nvSpPr>
        <dsp:cNvPr id="0" name=""/>
        <dsp:cNvSpPr/>
      </dsp:nvSpPr>
      <dsp:spPr>
        <a:xfrm>
          <a:off x="577591" y="382350"/>
          <a:ext cx="473707" cy="4737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B85668-4409-4DAB-9BE1-AB4E6573293F}">
      <dsp:nvSpPr>
        <dsp:cNvPr id="0" name=""/>
        <dsp:cNvSpPr/>
      </dsp:nvSpPr>
      <dsp:spPr>
        <a:xfrm>
          <a:off x="1397828" y="210835"/>
          <a:ext cx="1925166" cy="816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IN" sz="1300" b="0" i="0" kern="1200"/>
            <a:t>Fully managed environment</a:t>
          </a:r>
          <a:endParaRPr lang="en-US" sz="1300" kern="1200"/>
        </a:p>
      </dsp:txBody>
      <dsp:txXfrm>
        <a:off x="1397828" y="210835"/>
        <a:ext cx="1925166" cy="816737"/>
      </dsp:txXfrm>
    </dsp:sp>
    <dsp:sp modelId="{2FFEDDF9-1FFE-4799-896A-881EC018D7E7}">
      <dsp:nvSpPr>
        <dsp:cNvPr id="0" name=""/>
        <dsp:cNvSpPr/>
      </dsp:nvSpPr>
      <dsp:spPr>
        <a:xfrm>
          <a:off x="3658440" y="210835"/>
          <a:ext cx="816737" cy="81673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939954-0686-49BF-BDD0-61130334A426}">
      <dsp:nvSpPr>
        <dsp:cNvPr id="0" name=""/>
        <dsp:cNvSpPr/>
      </dsp:nvSpPr>
      <dsp:spPr>
        <a:xfrm>
          <a:off x="3829955" y="382350"/>
          <a:ext cx="473707" cy="4737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C5A3F1-EF4B-4ED0-82B1-114E5C624153}">
      <dsp:nvSpPr>
        <dsp:cNvPr id="0" name=""/>
        <dsp:cNvSpPr/>
      </dsp:nvSpPr>
      <dsp:spPr>
        <a:xfrm>
          <a:off x="4650193" y="210835"/>
          <a:ext cx="1925166" cy="816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IN" sz="1300" b="0" i="0" kern="1200"/>
            <a:t>Multiple programming languages and frameworks are supported</a:t>
          </a:r>
          <a:endParaRPr lang="en-US" sz="1300" kern="1200"/>
        </a:p>
      </dsp:txBody>
      <dsp:txXfrm>
        <a:off x="4650193" y="210835"/>
        <a:ext cx="1925166" cy="816737"/>
      </dsp:txXfrm>
    </dsp:sp>
    <dsp:sp modelId="{A042ED02-D439-49ED-902C-A9851C7E8DE0}">
      <dsp:nvSpPr>
        <dsp:cNvPr id="0" name=""/>
        <dsp:cNvSpPr/>
      </dsp:nvSpPr>
      <dsp:spPr>
        <a:xfrm>
          <a:off x="6910805" y="210835"/>
          <a:ext cx="816737" cy="81673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A09AD2-6983-4971-9A58-6ECB1608A70A}">
      <dsp:nvSpPr>
        <dsp:cNvPr id="0" name=""/>
        <dsp:cNvSpPr/>
      </dsp:nvSpPr>
      <dsp:spPr>
        <a:xfrm>
          <a:off x="7082319" y="382350"/>
          <a:ext cx="473707" cy="4737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FC85EC7-B441-444C-92C9-B26FA08B9E5E}">
      <dsp:nvSpPr>
        <dsp:cNvPr id="0" name=""/>
        <dsp:cNvSpPr/>
      </dsp:nvSpPr>
      <dsp:spPr>
        <a:xfrm>
          <a:off x="7902557" y="210835"/>
          <a:ext cx="1925166" cy="816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IN" sz="1300" b="0" i="0" kern="1200"/>
            <a:t>Scalability</a:t>
          </a:r>
          <a:endParaRPr lang="en-US" sz="1300" kern="1200"/>
        </a:p>
      </dsp:txBody>
      <dsp:txXfrm>
        <a:off x="7902557" y="210835"/>
        <a:ext cx="1925166" cy="816737"/>
      </dsp:txXfrm>
    </dsp:sp>
    <dsp:sp modelId="{0F7496A2-2652-40B8-8E5F-209A201CCDF3}">
      <dsp:nvSpPr>
        <dsp:cNvPr id="0" name=""/>
        <dsp:cNvSpPr/>
      </dsp:nvSpPr>
      <dsp:spPr>
        <a:xfrm>
          <a:off x="406076" y="1767300"/>
          <a:ext cx="816737" cy="81673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AC371E-7878-4E49-88CA-E5D8A69315CD}">
      <dsp:nvSpPr>
        <dsp:cNvPr id="0" name=""/>
        <dsp:cNvSpPr/>
      </dsp:nvSpPr>
      <dsp:spPr>
        <a:xfrm>
          <a:off x="577591" y="1938815"/>
          <a:ext cx="473707" cy="4737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5C068C-2215-46CF-A295-3A98C71B78CA}">
      <dsp:nvSpPr>
        <dsp:cNvPr id="0" name=""/>
        <dsp:cNvSpPr/>
      </dsp:nvSpPr>
      <dsp:spPr>
        <a:xfrm>
          <a:off x="1397828" y="1767300"/>
          <a:ext cx="1925166" cy="816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IN" sz="1300" b="0" i="0" kern="1200"/>
            <a:t>Compliance</a:t>
          </a:r>
          <a:endParaRPr lang="en-US" sz="1300" kern="1200"/>
        </a:p>
      </dsp:txBody>
      <dsp:txXfrm>
        <a:off x="1397828" y="1767300"/>
        <a:ext cx="1925166" cy="816737"/>
      </dsp:txXfrm>
    </dsp:sp>
    <dsp:sp modelId="{8530B406-2D11-454E-8AC9-51520C4A6AE2}">
      <dsp:nvSpPr>
        <dsp:cNvPr id="0" name=""/>
        <dsp:cNvSpPr/>
      </dsp:nvSpPr>
      <dsp:spPr>
        <a:xfrm>
          <a:off x="3658440" y="1767300"/>
          <a:ext cx="816737" cy="81673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E4BE67-69B7-49C5-8281-E1901336D4E2}">
      <dsp:nvSpPr>
        <dsp:cNvPr id="0" name=""/>
        <dsp:cNvSpPr/>
      </dsp:nvSpPr>
      <dsp:spPr>
        <a:xfrm>
          <a:off x="3829955" y="1938815"/>
          <a:ext cx="473707" cy="47370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675D93-9D1D-4FEF-B9BE-63A70718A6A1}">
      <dsp:nvSpPr>
        <dsp:cNvPr id="0" name=""/>
        <dsp:cNvSpPr/>
      </dsp:nvSpPr>
      <dsp:spPr>
        <a:xfrm>
          <a:off x="4650193" y="1767300"/>
          <a:ext cx="1925166" cy="816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IN" sz="1300" b="0" i="0" kern="1200"/>
            <a:t>Security</a:t>
          </a:r>
          <a:endParaRPr lang="en-US" sz="1300" kern="1200"/>
        </a:p>
      </dsp:txBody>
      <dsp:txXfrm>
        <a:off x="4650193" y="1767300"/>
        <a:ext cx="1925166" cy="816737"/>
      </dsp:txXfrm>
    </dsp:sp>
    <dsp:sp modelId="{0B42C08D-14A4-4DE3-AFD2-B59FAD728FE2}">
      <dsp:nvSpPr>
        <dsp:cNvPr id="0" name=""/>
        <dsp:cNvSpPr/>
      </dsp:nvSpPr>
      <dsp:spPr>
        <a:xfrm>
          <a:off x="6910805" y="1767300"/>
          <a:ext cx="816737" cy="81673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3D8C5F-DAC1-4491-A018-D70F2D8EDF2E}">
      <dsp:nvSpPr>
        <dsp:cNvPr id="0" name=""/>
        <dsp:cNvSpPr/>
      </dsp:nvSpPr>
      <dsp:spPr>
        <a:xfrm>
          <a:off x="7082319" y="1938815"/>
          <a:ext cx="473707" cy="473707"/>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03012B-E7F9-42F0-9573-A78E41713092}">
      <dsp:nvSpPr>
        <dsp:cNvPr id="0" name=""/>
        <dsp:cNvSpPr/>
      </dsp:nvSpPr>
      <dsp:spPr>
        <a:xfrm>
          <a:off x="7902557" y="1767300"/>
          <a:ext cx="1925166" cy="816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IN" sz="1300" b="0" i="0" kern="1200"/>
            <a:t>DevOps optimization</a:t>
          </a:r>
          <a:endParaRPr lang="en-US" sz="1300" kern="1200"/>
        </a:p>
      </dsp:txBody>
      <dsp:txXfrm>
        <a:off x="7902557" y="1767300"/>
        <a:ext cx="1925166" cy="816737"/>
      </dsp:txXfrm>
    </dsp:sp>
    <dsp:sp modelId="{DC00E9E2-7F65-48E0-A9E8-19CE01C01C6C}">
      <dsp:nvSpPr>
        <dsp:cNvPr id="0" name=""/>
        <dsp:cNvSpPr/>
      </dsp:nvSpPr>
      <dsp:spPr>
        <a:xfrm>
          <a:off x="406076" y="3323765"/>
          <a:ext cx="816737" cy="81673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8505E16-3315-49BB-B04F-0975D69C4A29}">
      <dsp:nvSpPr>
        <dsp:cNvPr id="0" name=""/>
        <dsp:cNvSpPr/>
      </dsp:nvSpPr>
      <dsp:spPr>
        <a:xfrm>
          <a:off x="577591" y="3495279"/>
          <a:ext cx="473707" cy="473707"/>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29CDBD-DDDE-46CB-A0FC-5EFE5D3FD060}">
      <dsp:nvSpPr>
        <dsp:cNvPr id="0" name=""/>
        <dsp:cNvSpPr/>
      </dsp:nvSpPr>
      <dsp:spPr>
        <a:xfrm>
          <a:off x="1397828" y="3323765"/>
          <a:ext cx="1925166" cy="816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IN" sz="1300" b="0" i="0" kern="1200"/>
            <a:t>Access on-premises data</a:t>
          </a:r>
          <a:endParaRPr lang="en-US" sz="1300" kern="1200"/>
        </a:p>
      </dsp:txBody>
      <dsp:txXfrm>
        <a:off x="1397828" y="3323765"/>
        <a:ext cx="1925166" cy="81673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3.jpe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5/2/2023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5/2/2023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5/2/2023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5/2/2023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5/2/2023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5/2/2023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5/2/2023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5/2/2023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cloudkeeda.com/"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146" name="Picture 2" descr="Azure App Service">
            <a:extLst>
              <a:ext uri="{FF2B5EF4-FFF2-40B4-BE49-F238E27FC236}">
                <a16:creationId xmlns:a16="http://schemas.microsoft.com/office/drawing/2014/main" id="{3F132010-94EA-3371-7EE1-CBB0CF9B1E2A}"/>
              </a:ext>
            </a:extLst>
          </p:cNvPr>
          <p:cNvPicPr>
            <a:picLocks noChangeAspect="1" noChangeArrowheads="1"/>
          </p:cNvPicPr>
          <p:nvPr/>
        </p:nvPicPr>
        <p:blipFill rotWithShape="1">
          <a:blip r:embed="rId3">
            <a:duotone>
              <a:prstClr val="black"/>
              <a:schemeClr val="tx2">
                <a:tint val="45000"/>
                <a:satMod val="400000"/>
              </a:schemeClr>
            </a:duotone>
            <a:alphaModFix amt="12000"/>
            <a:extLst>
              <a:ext uri="{28A0092B-C50C-407E-A947-70E740481C1C}">
                <a14:useLocalDpi xmlns:a14="http://schemas.microsoft.com/office/drawing/2010/main" val="0"/>
              </a:ext>
            </a:extLst>
          </a:blip>
          <a:srcRect l="7853" r="3350" b="4"/>
          <a:stretch/>
        </p:blipFill>
        <p:spPr bwMode="auto">
          <a:xfrm>
            <a:off x="-203200" y="10"/>
            <a:ext cx="6293104" cy="685799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4">
            <a:duotone>
              <a:prstClr val="black"/>
              <a:schemeClr val="tx2">
                <a:tint val="45000"/>
                <a:satMod val="400000"/>
              </a:schemeClr>
            </a:duotone>
            <a:alphaModFix amt="12000"/>
          </a:blip>
          <a:srcRect l="21501" r="19106" b="-1"/>
          <a:stretch/>
        </p:blipFill>
        <p:spPr>
          <a:xfrm>
            <a:off x="6089904" y="10"/>
            <a:ext cx="6102096" cy="685799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1904664" y="4464028"/>
            <a:ext cx="9449136" cy="1641490"/>
          </a:xfrm>
        </p:spPr>
        <p:txBody>
          <a:bodyPr>
            <a:normAutofit/>
          </a:bodyPr>
          <a:lstStyle/>
          <a:p>
            <a:r>
              <a:rPr lang="en-US" sz="5300"/>
              <a:t>APP SERVICE</a:t>
            </a:r>
            <a:br>
              <a:rPr lang="en-US" sz="5300" dirty="0"/>
            </a:br>
            <a:endParaRPr lang="en-US" sz="5300" dirty="0"/>
          </a:p>
        </p:txBody>
      </p:sp>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a:t>
            </a:r>
          </a:p>
          <a:p>
            <a:endParaRPr lang="en-US" dirty="0"/>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45551-6F2D-5260-EB2D-01EEAF344303}"/>
              </a:ext>
            </a:extLst>
          </p:cNvPr>
          <p:cNvSpPr>
            <a:spLocks noGrp="1"/>
          </p:cNvSpPr>
          <p:nvPr>
            <p:ph type="title"/>
          </p:nvPr>
        </p:nvSpPr>
        <p:spPr>
          <a:xfrm>
            <a:off x="186267" y="1372660"/>
            <a:ext cx="10515600" cy="769408"/>
          </a:xfrm>
        </p:spPr>
        <p:txBody>
          <a:bodyPr>
            <a:normAutofit fontScale="90000"/>
          </a:bodyPr>
          <a:lstStyle/>
          <a:p>
            <a:r>
              <a:rPr lang="en-IN" b="0" i="0" dirty="0">
                <a:solidFill>
                  <a:schemeClr val="tx2"/>
                </a:solidFill>
                <a:effectLst/>
                <a:latin typeface="PT Serif" panose="020A0603040505020204" pitchFamily="18" charset="0"/>
              </a:rPr>
              <a:t>Benefits of using azure app service</a:t>
            </a:r>
            <a:br>
              <a:rPr lang="en-IN" b="0" i="0" dirty="0">
                <a:solidFill>
                  <a:srgbClr val="323131"/>
                </a:solidFill>
                <a:effectLst/>
                <a:latin typeface="PT Serif" panose="020A0603040505020204" pitchFamily="18" charset="0"/>
              </a:rPr>
            </a:br>
            <a:endParaRPr lang="en-IN" dirty="0"/>
          </a:p>
        </p:txBody>
      </p:sp>
      <p:graphicFrame>
        <p:nvGraphicFramePr>
          <p:cNvPr id="5" name="Content Placeholder 2">
            <a:extLst>
              <a:ext uri="{FF2B5EF4-FFF2-40B4-BE49-F238E27FC236}">
                <a16:creationId xmlns:a16="http://schemas.microsoft.com/office/drawing/2014/main" id="{DDB5662F-EF05-AC63-AA4F-B57D4E7FB33B}"/>
              </a:ext>
            </a:extLst>
          </p:cNvPr>
          <p:cNvGraphicFramePr>
            <a:graphicFrameLocks noGrp="1"/>
          </p:cNvGraphicFramePr>
          <p:nvPr>
            <p:ph idx="1"/>
          </p:nvPr>
        </p:nvGraphicFramePr>
        <p:xfrm>
          <a:off x="468067" y="1825625"/>
          <a:ext cx="102338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76120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52DD7-EB27-7A2D-D4C6-EDFBA061F173}"/>
              </a:ext>
            </a:extLst>
          </p:cNvPr>
          <p:cNvSpPr>
            <a:spLocks noGrp="1"/>
          </p:cNvSpPr>
          <p:nvPr>
            <p:ph type="title"/>
          </p:nvPr>
        </p:nvSpPr>
        <p:spPr/>
        <p:txBody>
          <a:bodyPr>
            <a:normAutofit fontScale="90000"/>
          </a:bodyPr>
          <a:lstStyle/>
          <a:p>
            <a:r>
              <a:rPr lang="en-IN" b="0" i="0" dirty="0">
                <a:solidFill>
                  <a:srgbClr val="92D050"/>
                </a:solidFill>
                <a:effectLst/>
                <a:latin typeface="erdana"/>
              </a:rPr>
              <a:t>Azure App Service Backup</a:t>
            </a:r>
            <a:br>
              <a:rPr lang="en-IN" b="0" i="0" dirty="0">
                <a:solidFill>
                  <a:srgbClr val="610B38"/>
                </a:solidFill>
                <a:effectLst/>
                <a:latin typeface="erdana"/>
              </a:rPr>
            </a:br>
            <a:endParaRPr lang="en-IN" dirty="0"/>
          </a:p>
        </p:txBody>
      </p:sp>
      <p:sp>
        <p:nvSpPr>
          <p:cNvPr id="3" name="Content Placeholder 2">
            <a:extLst>
              <a:ext uri="{FF2B5EF4-FFF2-40B4-BE49-F238E27FC236}">
                <a16:creationId xmlns:a16="http://schemas.microsoft.com/office/drawing/2014/main" id="{99DA5832-E4AD-B6A4-8685-3F5991748911}"/>
              </a:ext>
            </a:extLst>
          </p:cNvPr>
          <p:cNvSpPr>
            <a:spLocks noGrp="1"/>
          </p:cNvSpPr>
          <p:nvPr>
            <p:ph idx="1"/>
          </p:nvPr>
        </p:nvSpPr>
        <p:spPr>
          <a:xfrm>
            <a:off x="558800" y="1185333"/>
            <a:ext cx="10795000" cy="4991630"/>
          </a:xfrm>
        </p:spPr>
        <p:txBody>
          <a:bodyPr>
            <a:normAutofit fontScale="92500" lnSpcReduction="20000"/>
          </a:bodyPr>
          <a:lstStyle/>
          <a:p>
            <a:pPr algn="just"/>
            <a:r>
              <a:rPr lang="en-IN" b="0" i="0" dirty="0">
                <a:solidFill>
                  <a:schemeClr val="tx1"/>
                </a:solidFill>
                <a:effectLst/>
                <a:latin typeface="inter-regular"/>
              </a:rPr>
              <a:t>The App service backup and scaling is much simpler than virtual machine backup and scaling. The backup and restore in-app feature service let us quickly create app backups. This backup of app service will contain app configuration also, the file content, and optionally the database connected to our app. We can take backup along with the app service. The App service will have the following backup information:</a:t>
            </a:r>
          </a:p>
          <a:p>
            <a:pPr algn="just">
              <a:buFont typeface="Arial" panose="020B0604020202020204" pitchFamily="34" charset="0"/>
              <a:buChar char="•"/>
            </a:pPr>
            <a:r>
              <a:rPr lang="en-IN" b="0" i="0" dirty="0">
                <a:solidFill>
                  <a:schemeClr val="tx1">
                    <a:lumMod val="95000"/>
                  </a:schemeClr>
                </a:solidFill>
                <a:effectLst/>
                <a:latin typeface="inter-regular"/>
              </a:rPr>
              <a:t>App configuration</a:t>
            </a:r>
          </a:p>
          <a:p>
            <a:pPr algn="just">
              <a:buFont typeface="Arial" panose="020B0604020202020204" pitchFamily="34" charset="0"/>
              <a:buChar char="•"/>
            </a:pPr>
            <a:r>
              <a:rPr lang="en-IN" b="0" i="0" dirty="0">
                <a:solidFill>
                  <a:schemeClr val="tx1">
                    <a:lumMod val="95000"/>
                  </a:schemeClr>
                </a:solidFill>
                <a:effectLst/>
                <a:latin typeface="inter-regular"/>
              </a:rPr>
              <a:t>File content</a:t>
            </a:r>
          </a:p>
          <a:p>
            <a:pPr algn="just">
              <a:buFont typeface="Arial" panose="020B0604020202020204" pitchFamily="34" charset="0"/>
              <a:buChar char="•"/>
            </a:pPr>
            <a:r>
              <a:rPr lang="en-IN" b="0" i="0" dirty="0">
                <a:solidFill>
                  <a:schemeClr val="tx1">
                    <a:lumMod val="95000"/>
                  </a:schemeClr>
                </a:solidFill>
                <a:effectLst/>
                <a:latin typeface="inter-regular"/>
              </a:rPr>
              <a:t>Database connected to our app</a:t>
            </a:r>
          </a:p>
          <a:p>
            <a:pPr algn="just"/>
            <a:r>
              <a:rPr lang="en-IN" b="0" i="0" dirty="0">
                <a:solidFill>
                  <a:srgbClr val="92D050"/>
                </a:solidFill>
                <a:effectLst/>
                <a:latin typeface="inter-regular"/>
              </a:rPr>
              <a:t>There are several ways we can take backup:</a:t>
            </a:r>
          </a:p>
          <a:p>
            <a:pPr algn="just">
              <a:buFont typeface="Arial" panose="020B0604020202020204" pitchFamily="34" charset="0"/>
              <a:buChar char="•"/>
            </a:pPr>
            <a:r>
              <a:rPr lang="en-IN" b="0" i="0" dirty="0">
                <a:solidFill>
                  <a:schemeClr val="tx1">
                    <a:lumMod val="95000"/>
                  </a:schemeClr>
                </a:solidFill>
                <a:effectLst/>
                <a:latin typeface="inter-regular"/>
              </a:rPr>
              <a:t>Manually</a:t>
            </a:r>
          </a:p>
          <a:p>
            <a:pPr algn="just">
              <a:buFont typeface="Arial" panose="020B0604020202020204" pitchFamily="34" charset="0"/>
              <a:buChar char="•"/>
            </a:pPr>
            <a:r>
              <a:rPr lang="en-IN" b="0" i="0" dirty="0">
                <a:solidFill>
                  <a:schemeClr val="tx1">
                    <a:lumMod val="95000"/>
                  </a:schemeClr>
                </a:solidFill>
                <a:effectLst/>
                <a:latin typeface="inter-regular"/>
              </a:rPr>
              <a:t>Automation based on scheduling</a:t>
            </a:r>
          </a:p>
          <a:p>
            <a:pPr algn="just">
              <a:buFont typeface="Arial" panose="020B0604020202020204" pitchFamily="34" charset="0"/>
              <a:buChar char="•"/>
            </a:pPr>
            <a:r>
              <a:rPr lang="en-IN" b="0" i="0" dirty="0">
                <a:solidFill>
                  <a:schemeClr val="tx1">
                    <a:lumMod val="95000"/>
                  </a:schemeClr>
                </a:solidFill>
                <a:effectLst/>
                <a:latin typeface="inter-regular"/>
              </a:rPr>
              <a:t>Partial backup</a:t>
            </a:r>
          </a:p>
          <a:p>
            <a:endParaRPr lang="en-IN" dirty="0"/>
          </a:p>
        </p:txBody>
      </p:sp>
    </p:spTree>
    <p:extLst>
      <p:ext uri="{BB962C8B-B14F-4D97-AF65-F5344CB8AC3E}">
        <p14:creationId xmlns:p14="http://schemas.microsoft.com/office/powerpoint/2010/main" val="972365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34933-05C7-E9DC-B1E6-2749BA42ACA8}"/>
              </a:ext>
            </a:extLst>
          </p:cNvPr>
          <p:cNvSpPr>
            <a:spLocks noGrp="1"/>
          </p:cNvSpPr>
          <p:nvPr>
            <p:ph type="title"/>
          </p:nvPr>
        </p:nvSpPr>
        <p:spPr>
          <a:xfrm>
            <a:off x="732322" y="681037"/>
            <a:ext cx="10515600" cy="1325563"/>
          </a:xfrm>
        </p:spPr>
        <p:txBody>
          <a:bodyPr>
            <a:normAutofit fontScale="90000"/>
          </a:bodyPr>
          <a:lstStyle/>
          <a:p>
            <a:r>
              <a:rPr lang="en-IN" b="1" i="0" dirty="0">
                <a:solidFill>
                  <a:srgbClr val="FFFFFF"/>
                </a:solidFill>
                <a:effectLst/>
                <a:latin typeface="Jost"/>
              </a:rPr>
              <a:t>Azure App Service Limitations:</a:t>
            </a:r>
            <a:br>
              <a:rPr lang="en-IN" b="1" i="0" dirty="0">
                <a:solidFill>
                  <a:srgbClr val="FFFFFF"/>
                </a:solidFill>
                <a:effectLst/>
                <a:latin typeface="Jost"/>
              </a:rPr>
            </a:br>
            <a:endParaRPr lang="en-IN" dirty="0"/>
          </a:p>
        </p:txBody>
      </p:sp>
      <p:sp>
        <p:nvSpPr>
          <p:cNvPr id="3" name="Content Placeholder 2">
            <a:extLst>
              <a:ext uri="{FF2B5EF4-FFF2-40B4-BE49-F238E27FC236}">
                <a16:creationId xmlns:a16="http://schemas.microsoft.com/office/drawing/2014/main" id="{69307D21-F301-BAD3-61D7-76B7C1407CC1}"/>
              </a:ext>
            </a:extLst>
          </p:cNvPr>
          <p:cNvSpPr>
            <a:spLocks noGrp="1"/>
          </p:cNvSpPr>
          <p:nvPr>
            <p:ph idx="1"/>
          </p:nvPr>
        </p:nvSpPr>
        <p:spPr/>
        <p:txBody>
          <a:bodyPr>
            <a:normAutofit fontScale="70000" lnSpcReduction="20000"/>
          </a:bodyPr>
          <a:lstStyle/>
          <a:p>
            <a:pPr algn="l">
              <a:buFont typeface="Arial" panose="020B0604020202020204" pitchFamily="34" charset="0"/>
              <a:buChar char="•"/>
            </a:pPr>
            <a:r>
              <a:rPr lang="en-IN" b="0" i="0" dirty="0">
                <a:solidFill>
                  <a:schemeClr val="tx1"/>
                </a:solidFill>
                <a:effectLst/>
                <a:latin typeface="Jost"/>
              </a:rPr>
              <a:t>The Shared pricing tier does not support App Service on Linux.</a:t>
            </a:r>
          </a:p>
          <a:p>
            <a:pPr algn="l">
              <a:buFont typeface="Arial" panose="020B0604020202020204" pitchFamily="34" charset="0"/>
              <a:buChar char="•"/>
            </a:pPr>
            <a:r>
              <a:rPr lang="en-IN" b="0" i="0" dirty="0">
                <a:solidFill>
                  <a:schemeClr val="tx1"/>
                </a:solidFill>
                <a:effectLst/>
                <a:latin typeface="Jost"/>
              </a:rPr>
              <a:t>Only features that presently support Linux apps are displayed in the Azure interface. Features are activated on the portal as they are enabled.</a:t>
            </a:r>
          </a:p>
          <a:p>
            <a:pPr algn="l">
              <a:buFont typeface="Arial" panose="020B0604020202020204" pitchFamily="34" charset="0"/>
              <a:buChar char="•"/>
            </a:pPr>
            <a:r>
              <a:rPr lang="en-IN" b="0" i="0" dirty="0">
                <a:solidFill>
                  <a:schemeClr val="tx1"/>
                </a:solidFill>
                <a:effectLst/>
                <a:latin typeface="Jost"/>
              </a:rPr>
              <a:t>Your code and content are given a storage volume for web content when pushed to built-in images, which Azure Storage supports. Compared to the container filesystem’s latency, this volume’s disc latency is higher and more changeable. The custom container option, which stores files in the container filesystem rather than on the content volume, may be advantageous for apps that frequently need read-only access to content files.</a:t>
            </a:r>
          </a:p>
          <a:p>
            <a:pPr algn="l">
              <a:buFont typeface="Arial" panose="020B0604020202020204" pitchFamily="34" charset="0"/>
              <a:buChar char="•"/>
            </a:pPr>
            <a:r>
              <a:rPr lang="en-IN" b="0" i="0" dirty="0">
                <a:solidFill>
                  <a:schemeClr val="tx1"/>
                </a:solidFill>
                <a:effectLst/>
                <a:latin typeface="Jost"/>
              </a:rPr>
              <a:t>You have very little access to infrastructure because App Services is a component of the PaaS (Platform as a Service) concept. Therefore, checking log files or looking at IIS settings and event logs won’t help troubleshoot application issues.</a:t>
            </a:r>
          </a:p>
          <a:p>
            <a:pPr algn="l">
              <a:buFont typeface="Arial" panose="020B0604020202020204" pitchFamily="34" charset="0"/>
              <a:buChar char="•"/>
            </a:pPr>
            <a:r>
              <a:rPr lang="en-IN" b="0" i="0" dirty="0">
                <a:solidFill>
                  <a:schemeClr val="tx1"/>
                </a:solidFill>
                <a:effectLst/>
                <a:latin typeface="Jost"/>
              </a:rPr>
              <a:t>You are unable to handle the server. Hence we are unable to set up any monitoring or administration software for third-party applications.</a:t>
            </a:r>
          </a:p>
          <a:p>
            <a:pPr algn="l">
              <a:buFont typeface="Arial" panose="020B0604020202020204" pitchFamily="34" charset="0"/>
              <a:buChar char="•"/>
            </a:pPr>
            <a:r>
              <a:rPr lang="en-IN" b="0" i="0" dirty="0">
                <a:solidFill>
                  <a:schemeClr val="tx1"/>
                </a:solidFill>
                <a:effectLst/>
                <a:latin typeface="Jost"/>
              </a:rPr>
              <a:t>You are unable to monitor performance indicators like IIS queues because you don’t have access to the app server.</a:t>
            </a:r>
          </a:p>
          <a:p>
            <a:endParaRPr lang="en-IN" dirty="0"/>
          </a:p>
        </p:txBody>
      </p:sp>
    </p:spTree>
    <p:extLst>
      <p:ext uri="{BB962C8B-B14F-4D97-AF65-F5344CB8AC3E}">
        <p14:creationId xmlns:p14="http://schemas.microsoft.com/office/powerpoint/2010/main" val="2473904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7F7903-71C9-E0ED-2E93-7AE4EDA38506}"/>
              </a:ext>
            </a:extLst>
          </p:cNvPr>
          <p:cNvSpPr>
            <a:spLocks noGrp="1"/>
          </p:cNvSpPr>
          <p:nvPr>
            <p:ph idx="1"/>
          </p:nvPr>
        </p:nvSpPr>
        <p:spPr>
          <a:xfrm>
            <a:off x="654517" y="667777"/>
            <a:ext cx="10612655" cy="5522445"/>
          </a:xfrm>
        </p:spPr>
        <p:txBody>
          <a:bodyPr/>
          <a:lstStyle/>
          <a:p>
            <a:pPr algn="l"/>
            <a:r>
              <a:rPr lang="en-IN" b="1" i="0" u="sng" dirty="0">
                <a:solidFill>
                  <a:srgbClr val="00B0F0"/>
                </a:solidFill>
                <a:effectLst/>
                <a:latin typeface="Jost"/>
              </a:rPr>
              <a:t>Conclusion:</a:t>
            </a:r>
          </a:p>
          <a:p>
            <a:pPr algn="l"/>
            <a:r>
              <a:rPr lang="en-IN" b="0" i="0" dirty="0">
                <a:solidFill>
                  <a:schemeClr val="tx1"/>
                </a:solidFill>
                <a:effectLst/>
                <a:latin typeface="Jost"/>
              </a:rPr>
              <a:t>Azure App Service is a </a:t>
            </a:r>
            <a:r>
              <a:rPr lang="en-IN" b="0" i="0" u="none" strike="noStrike" dirty="0">
                <a:solidFill>
                  <a:schemeClr val="tx1"/>
                </a:solidFill>
                <a:effectLst/>
                <a:latin typeface="Jost"/>
                <a:hlinkClick r:id="rId2">
                  <a:extLst>
                    <a:ext uri="{A12FA001-AC4F-418D-AE19-62706E023703}">
                      <ahyp:hlinkClr xmlns:ahyp="http://schemas.microsoft.com/office/drawing/2018/hyperlinkcolor" val="tx"/>
                    </a:ext>
                  </a:extLst>
                </a:hlinkClick>
              </a:rPr>
              <a:t>Microsoft Azure</a:t>
            </a:r>
            <a:r>
              <a:rPr lang="en-IN" b="0" i="0" dirty="0">
                <a:solidFill>
                  <a:schemeClr val="tx1"/>
                </a:solidFill>
                <a:effectLst/>
                <a:latin typeface="Jost"/>
              </a:rPr>
              <a:t> PaaS (Platform as a Service) that can be used to develop and deploy applications on Azure. Many features are included, such as auto-scaling, IDE integration, and no server upkeep. Multiple deployment slots, such as staging and production, are also available.</a:t>
            </a:r>
          </a:p>
          <a:p>
            <a:endParaRPr lang="en-IN" dirty="0"/>
          </a:p>
        </p:txBody>
      </p:sp>
    </p:spTree>
    <p:extLst>
      <p:ext uri="{BB962C8B-B14F-4D97-AF65-F5344CB8AC3E}">
        <p14:creationId xmlns:p14="http://schemas.microsoft.com/office/powerpoint/2010/main" val="3917357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CA84AE-B281-3B97-57BA-49ABC0F68F66}"/>
              </a:ext>
            </a:extLst>
          </p:cNvPr>
          <p:cNvPicPr>
            <a:picLocks noChangeAspect="1"/>
          </p:cNvPicPr>
          <p:nvPr/>
        </p:nvPicPr>
        <p:blipFill>
          <a:blip r:embed="rId2"/>
          <a:stretch>
            <a:fillRect/>
          </a:stretch>
        </p:blipFill>
        <p:spPr>
          <a:xfrm>
            <a:off x="2977091" y="1934633"/>
            <a:ext cx="6237817" cy="2815167"/>
          </a:xfrm>
          <a:prstGeom prst="rect">
            <a:avLst/>
          </a:prstGeom>
        </p:spPr>
      </p:pic>
    </p:spTree>
    <p:extLst>
      <p:ext uri="{BB962C8B-B14F-4D97-AF65-F5344CB8AC3E}">
        <p14:creationId xmlns:p14="http://schemas.microsoft.com/office/powerpoint/2010/main" val="2258103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020E385-54F4-42F2-9A7E-7A8B8160EC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blipFill>
            <a:blip r:embed="rId2"/>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722709-11AB-5E8C-32CA-BD6DC20EA828}"/>
              </a:ext>
            </a:extLst>
          </p:cNvPr>
          <p:cNvSpPr>
            <a:spLocks noGrp="1"/>
          </p:cNvSpPr>
          <p:nvPr>
            <p:ph type="title"/>
          </p:nvPr>
        </p:nvSpPr>
        <p:spPr>
          <a:xfrm>
            <a:off x="838200" y="365125"/>
            <a:ext cx="10515600" cy="1325563"/>
          </a:xfrm>
        </p:spPr>
        <p:txBody>
          <a:bodyPr>
            <a:normAutofit/>
          </a:bodyPr>
          <a:lstStyle/>
          <a:p>
            <a:r>
              <a:rPr lang="en-IN">
                <a:gradFill flip="none" rotWithShape="1">
                  <a:gsLst>
                    <a:gs pos="28000">
                      <a:srgbClr val="EDEDED"/>
                    </a:gs>
                    <a:gs pos="0">
                      <a:srgbClr val="BFBFBF"/>
                    </a:gs>
                    <a:gs pos="100000">
                      <a:srgbClr val="FFFFFF"/>
                    </a:gs>
                  </a:gsLst>
                  <a:lin ang="4800000" scaled="0"/>
                  <a:tileRect/>
                </a:gradFill>
              </a:rPr>
              <a:t>What is App Service?</a:t>
            </a:r>
          </a:p>
        </p:txBody>
      </p:sp>
      <p:sp>
        <p:nvSpPr>
          <p:cNvPr id="4" name="Rectangle 1">
            <a:extLst>
              <a:ext uri="{FF2B5EF4-FFF2-40B4-BE49-F238E27FC236}">
                <a16:creationId xmlns:a16="http://schemas.microsoft.com/office/drawing/2014/main" id="{98BCA8B1-F444-8ED5-3FFE-75DE7294974D}"/>
              </a:ext>
            </a:extLst>
          </p:cNvPr>
          <p:cNvSpPr>
            <a:spLocks noGrp="1" noChangeArrowheads="1"/>
          </p:cNvSpPr>
          <p:nvPr>
            <p:ph idx="1"/>
          </p:nvPr>
        </p:nvSpPr>
        <p:spPr bwMode="auto">
          <a:xfrm>
            <a:off x="1120000" y="1825625"/>
            <a:ext cx="6356856" cy="4351338"/>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0" rIns="91440" bIns="238050" numCol="1"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spcBef>
                <a:spcPct val="0"/>
              </a:spcBef>
              <a:spcAft>
                <a:spcPts val="600"/>
              </a:spcAft>
              <a:buClrTx/>
              <a:buSzTx/>
              <a:buFontTx/>
              <a:buNone/>
              <a:tabLst/>
            </a:pPr>
            <a: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t>App Service is a Platform as a Service (PaaS) offering from Microsoft. We use it to host web applications, REST API's and backend services for mobile applications.</a:t>
            </a:r>
            <a:endPar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endParaRPr>
          </a:p>
          <a:p>
            <a:pPr marL="0" marR="0" lvl="0" indent="0" defTabSz="914400" rtl="0" eaLnBrk="0" fontAlgn="base" latinLnBrk="0" hangingPunct="0">
              <a:spcBef>
                <a:spcPct val="0"/>
              </a:spcBef>
              <a:spcAft>
                <a:spcPts val="600"/>
              </a:spcAft>
              <a:buClrTx/>
              <a:buSzTx/>
              <a:buFontTx/>
              <a:buNone/>
              <a:tabLst/>
            </a:pPr>
            <a: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t>It doesn't really matter which programming language or framework you have used. Web applications and services that are developed using any of the following programming languages or frameworks can be hosted using azure app service. It could be </a:t>
            </a:r>
            <a:endPar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endParaRP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t>.NET</a:t>
            </a: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t>.NET Core </a:t>
            </a: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t>Java </a:t>
            </a: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t>Ruby</a:t>
            </a: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t>Node.js</a:t>
            </a: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t>PHP</a:t>
            </a: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t>Python</a:t>
            </a:r>
          </a:p>
          <a:p>
            <a:pPr marL="0" marR="0" lvl="0" indent="0" defTabSz="914400" rtl="0" eaLnBrk="0" fontAlgn="base" latinLnBrk="0" hangingPunct="0">
              <a:spcBef>
                <a:spcPct val="0"/>
              </a:spcBef>
              <a:spcAft>
                <a:spcPts val="600"/>
              </a:spcAft>
              <a:buClrTx/>
              <a:buSzTx/>
              <a:buFontTx/>
              <a:buNone/>
              <a:tabLst/>
            </a:pPr>
            <a:br>
              <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PT Serif" panose="020B0604020202020204" pitchFamily="18" charset="0"/>
              </a:rPr>
            </a:br>
            <a:endParaRPr kumimoji="0" lang="en-US" altLang="en-US" sz="1500" b="0" i="0" u="none" strike="noStrike" cap="none" normalizeH="0" baseline="0" dirty="0">
              <a:ln>
                <a:noFill/>
              </a:ln>
              <a:gradFill>
                <a:gsLst>
                  <a:gs pos="34000">
                    <a:srgbClr val="EDEDED"/>
                  </a:gs>
                  <a:gs pos="0">
                    <a:srgbClr val="BFBFBF"/>
                  </a:gs>
                  <a:gs pos="100000">
                    <a:srgbClr val="FFFFFF"/>
                  </a:gs>
                </a:gsLst>
                <a:lin ang="4800000" scaled="0"/>
              </a:gradFill>
              <a:effectLst/>
              <a:latin typeface="Arial" panose="020B0604020202020204" pitchFamily="34" charset="0"/>
            </a:endParaRPr>
          </a:p>
        </p:txBody>
      </p:sp>
      <p:sp>
        <p:nvSpPr>
          <p:cNvPr id="23" name="Rounded Rectangle 17">
            <a:extLst>
              <a:ext uri="{FF2B5EF4-FFF2-40B4-BE49-F238E27FC236}">
                <a16:creationId xmlns:a16="http://schemas.microsoft.com/office/drawing/2014/main" id="{B1B60728-8C3E-4908-96B8-23E962259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3852" y="1948070"/>
            <a:ext cx="3429886" cy="3896139"/>
          </a:xfrm>
          <a:prstGeom prst="roundRect">
            <a:avLst>
              <a:gd name="adj" fmla="val 2028"/>
            </a:avLst>
          </a:prstGeom>
          <a:solidFill>
            <a:schemeClr val="bg1"/>
          </a:solidFill>
          <a:ln>
            <a:no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and white logo&#10;&#10;Description automatically generated with low confidence">
            <a:extLst>
              <a:ext uri="{FF2B5EF4-FFF2-40B4-BE49-F238E27FC236}">
                <a16:creationId xmlns:a16="http://schemas.microsoft.com/office/drawing/2014/main" id="{BC9E300F-71B7-1604-508A-3AB2F6F30C1C}"/>
              </a:ext>
            </a:extLst>
          </p:cNvPr>
          <p:cNvPicPr>
            <a:picLocks noChangeAspect="1"/>
          </p:cNvPicPr>
          <p:nvPr/>
        </p:nvPicPr>
        <p:blipFill>
          <a:blip r:embed="rId3"/>
          <a:stretch>
            <a:fillRect/>
          </a:stretch>
        </p:blipFill>
        <p:spPr>
          <a:xfrm>
            <a:off x="8226824" y="2474168"/>
            <a:ext cx="2843942" cy="2843942"/>
          </a:xfrm>
          <a:prstGeom prst="rect">
            <a:avLst/>
          </a:prstGeom>
        </p:spPr>
      </p:pic>
    </p:spTree>
    <p:extLst>
      <p:ext uri="{BB962C8B-B14F-4D97-AF65-F5344CB8AC3E}">
        <p14:creationId xmlns:p14="http://schemas.microsoft.com/office/powerpoint/2010/main" val="2575130084"/>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72633-D658-8275-7E87-B0E7C7C02718}"/>
              </a:ext>
            </a:extLst>
          </p:cNvPr>
          <p:cNvSpPr>
            <a:spLocks noGrp="1"/>
          </p:cNvSpPr>
          <p:nvPr>
            <p:ph type="title"/>
          </p:nvPr>
        </p:nvSpPr>
        <p:spPr>
          <a:xfrm>
            <a:off x="838200" y="365125"/>
            <a:ext cx="10515600" cy="1325563"/>
          </a:xfrm>
        </p:spPr>
        <p:txBody>
          <a:bodyPr>
            <a:normAutofit/>
          </a:bodyPr>
          <a:lstStyle/>
          <a:p>
            <a:r>
              <a:rPr lang="en-IN" dirty="0"/>
              <a:t>TYPES OF APP SERVICES:</a:t>
            </a:r>
          </a:p>
        </p:txBody>
      </p:sp>
      <p:pic>
        <p:nvPicPr>
          <p:cNvPr id="4" name="Picture 3">
            <a:extLst>
              <a:ext uri="{FF2B5EF4-FFF2-40B4-BE49-F238E27FC236}">
                <a16:creationId xmlns:a16="http://schemas.microsoft.com/office/drawing/2014/main" id="{914D3819-4AC8-49BC-5E80-8F2712D6596F}"/>
              </a:ext>
            </a:extLst>
          </p:cNvPr>
          <p:cNvPicPr>
            <a:picLocks noChangeAspect="1"/>
          </p:cNvPicPr>
          <p:nvPr/>
        </p:nvPicPr>
        <p:blipFill rotWithShape="1">
          <a:blip r:embed="rId3"/>
          <a:srcRect r="1729" b="-2"/>
          <a:stretch/>
        </p:blipFill>
        <p:spPr>
          <a:xfrm>
            <a:off x="956068" y="1924505"/>
            <a:ext cx="3354676" cy="3398611"/>
          </a:xfrm>
          <a:prstGeom prst="rect">
            <a:avLst/>
          </a:prstGeom>
        </p:spPr>
      </p:pic>
      <p:sp>
        <p:nvSpPr>
          <p:cNvPr id="3" name="Content Placeholder 2">
            <a:extLst>
              <a:ext uri="{FF2B5EF4-FFF2-40B4-BE49-F238E27FC236}">
                <a16:creationId xmlns:a16="http://schemas.microsoft.com/office/drawing/2014/main" id="{B6F92700-7ACB-D201-8503-9945F6AD2B43}"/>
              </a:ext>
            </a:extLst>
          </p:cNvPr>
          <p:cNvSpPr>
            <a:spLocks noGrp="1"/>
          </p:cNvSpPr>
          <p:nvPr>
            <p:ph idx="1"/>
          </p:nvPr>
        </p:nvSpPr>
        <p:spPr>
          <a:xfrm>
            <a:off x="4800600" y="1825625"/>
            <a:ext cx="6553200" cy="4351338"/>
          </a:xfrm>
        </p:spPr>
        <p:txBody>
          <a:bodyPr>
            <a:normAutofit/>
          </a:bodyPr>
          <a:lstStyle/>
          <a:p>
            <a:r>
              <a:rPr lang="en-IN" sz="1200" b="1" i="0" dirty="0">
                <a:solidFill>
                  <a:schemeClr val="accent5">
                    <a:lumMod val="60000"/>
                    <a:lumOff val="40000"/>
                  </a:schemeClr>
                </a:solidFill>
                <a:effectLst/>
                <a:latin typeface="Jost"/>
              </a:rPr>
              <a:t>1. Web App</a:t>
            </a:r>
          </a:p>
          <a:p>
            <a:r>
              <a:rPr lang="en-IN" sz="1200" b="0" i="0" dirty="0">
                <a:effectLst/>
                <a:latin typeface="Jost"/>
              </a:rPr>
              <a:t>It allows us to deploy our web application without having to worry about the necessary infrastructure. In the traditional deployment method, we must configure the server with the right OS and IIS versions and monitor if the server is up and operating.</a:t>
            </a:r>
          </a:p>
          <a:p>
            <a:r>
              <a:rPr lang="en-IN" sz="1200" b="1" i="0" dirty="0">
                <a:solidFill>
                  <a:schemeClr val="accent5">
                    <a:lumMod val="60000"/>
                    <a:lumOff val="40000"/>
                  </a:schemeClr>
                </a:solidFill>
                <a:effectLst/>
                <a:latin typeface="Jost"/>
              </a:rPr>
              <a:t>2. API App</a:t>
            </a:r>
          </a:p>
          <a:p>
            <a:r>
              <a:rPr lang="en-IN" sz="1200" b="0" i="0" dirty="0">
                <a:effectLst/>
                <a:latin typeface="Jost"/>
              </a:rPr>
              <a:t>It aids in the deployment of Web APIs. ASP.net Web API or the equivalent in other languages can be used to design and deploy APIs. You can use this API both internally and externally (for example, through an API request from Logic Apps). To secure the APIs, it provides identification. It includes a swagger implementation that allows us to test APIs.</a:t>
            </a:r>
          </a:p>
          <a:p>
            <a:r>
              <a:rPr lang="en-IN" sz="1200" b="1" i="0" dirty="0">
                <a:solidFill>
                  <a:schemeClr val="accent5">
                    <a:lumMod val="60000"/>
                    <a:lumOff val="40000"/>
                  </a:schemeClr>
                </a:solidFill>
                <a:effectLst/>
                <a:latin typeface="Jost"/>
              </a:rPr>
              <a:t>3. Logic App</a:t>
            </a:r>
          </a:p>
          <a:p>
            <a:r>
              <a:rPr lang="en-IN" sz="1200" b="0" i="0" dirty="0">
                <a:effectLst/>
                <a:latin typeface="Jost"/>
              </a:rPr>
              <a:t>By orchestrating work and business processes, it assists us in creating functional workflows. It streamlines the process of designing and developing scalable integration solutions. We can also handle massive workflows with it.</a:t>
            </a:r>
          </a:p>
          <a:p>
            <a:r>
              <a:rPr lang="en-IN" sz="1200" b="1" i="0" dirty="0">
                <a:solidFill>
                  <a:schemeClr val="accent5">
                    <a:lumMod val="60000"/>
                    <a:lumOff val="40000"/>
                  </a:schemeClr>
                </a:solidFill>
                <a:effectLst/>
                <a:latin typeface="Jost"/>
              </a:rPr>
              <a:t>4. Mobile App</a:t>
            </a:r>
          </a:p>
          <a:p>
            <a:r>
              <a:rPr lang="en-IN" sz="1200" b="0" i="0" dirty="0">
                <a:effectLst/>
                <a:latin typeface="Jost"/>
              </a:rPr>
              <a:t>It helps us to construct mobile application backends. Modern mobile apps may run on Android, iOS, or UWP, and in the background, the app will request any type of transaction from the back-end. It is similar to online services that support a mobile client. This service offers nearly all of the features that Web Apps do. It also has capabilities like as offline synchronization and pushes notifications.</a:t>
            </a:r>
          </a:p>
          <a:p>
            <a:endParaRPr lang="en-IN" sz="1100" b="0" i="0" dirty="0">
              <a:effectLst/>
              <a:latin typeface="Jost"/>
            </a:endParaRPr>
          </a:p>
          <a:p>
            <a:endParaRPr lang="en-IN" sz="1100" dirty="0"/>
          </a:p>
        </p:txBody>
      </p:sp>
    </p:spTree>
    <p:extLst>
      <p:ext uri="{BB962C8B-B14F-4D97-AF65-F5344CB8AC3E}">
        <p14:creationId xmlns:p14="http://schemas.microsoft.com/office/powerpoint/2010/main" val="429543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34593-1720-33B2-2BAC-30E9869A9FCA}"/>
              </a:ext>
            </a:extLst>
          </p:cNvPr>
          <p:cNvSpPr>
            <a:spLocks noGrp="1"/>
          </p:cNvSpPr>
          <p:nvPr>
            <p:ph type="title"/>
          </p:nvPr>
        </p:nvSpPr>
        <p:spPr>
          <a:xfrm>
            <a:off x="655983" y="626165"/>
            <a:ext cx="3382617" cy="5593660"/>
          </a:xfrm>
        </p:spPr>
        <p:txBody>
          <a:bodyPr>
            <a:normAutofit/>
          </a:bodyPr>
          <a:lstStyle/>
          <a:p>
            <a:r>
              <a:rPr lang="en-IN" dirty="0"/>
              <a:t>Azure App Service plan: </a:t>
            </a:r>
          </a:p>
        </p:txBody>
      </p:sp>
      <p:sp>
        <p:nvSpPr>
          <p:cNvPr id="3" name="Content Placeholder 2">
            <a:extLst>
              <a:ext uri="{FF2B5EF4-FFF2-40B4-BE49-F238E27FC236}">
                <a16:creationId xmlns:a16="http://schemas.microsoft.com/office/drawing/2014/main" id="{8E2BB372-9B7E-E1D5-CF09-5F99945E4D4E}"/>
              </a:ext>
            </a:extLst>
          </p:cNvPr>
          <p:cNvSpPr>
            <a:spLocks noGrp="1"/>
          </p:cNvSpPr>
          <p:nvPr>
            <p:ph idx="1"/>
          </p:nvPr>
        </p:nvSpPr>
        <p:spPr>
          <a:xfrm>
            <a:off x="3903868" y="1168032"/>
            <a:ext cx="6848061" cy="3747052"/>
          </a:xfrm>
        </p:spPr>
        <p:txBody>
          <a:bodyPr>
            <a:normAutofit/>
          </a:bodyPr>
          <a:lstStyle/>
          <a:p>
            <a:r>
              <a:rPr lang="en-IN" b="0" i="0" dirty="0">
                <a:gradFill>
                  <a:gsLst>
                    <a:gs pos="34000">
                      <a:schemeClr val="tx1">
                        <a:lumMod val="93000"/>
                      </a:schemeClr>
                    </a:gs>
                    <a:gs pos="0">
                      <a:schemeClr val="bg1">
                        <a:lumMod val="25000"/>
                        <a:lumOff val="75000"/>
                      </a:schemeClr>
                    </a:gs>
                    <a:gs pos="100000">
                      <a:schemeClr val="tx1"/>
                    </a:gs>
                  </a:gsLst>
                  <a:lin ang="4800000" scaled="0"/>
                </a:gradFill>
                <a:effectLst/>
                <a:latin typeface="inter-regular"/>
              </a:rPr>
              <a:t>An app service plan denotes a set of features and capacity that we can share across multiple apps in the same subscription and geographical region. A single or dual app can be configured to run on the same computing resources.</a:t>
            </a:r>
          </a:p>
          <a:p>
            <a:endParaRPr lang="en-IN" dirty="0">
              <a:gradFill>
                <a:gsLst>
                  <a:gs pos="34000">
                    <a:schemeClr val="tx1">
                      <a:lumMod val="93000"/>
                    </a:schemeClr>
                  </a:gs>
                  <a:gs pos="0">
                    <a:schemeClr val="bg1">
                      <a:lumMod val="25000"/>
                      <a:lumOff val="75000"/>
                    </a:schemeClr>
                  </a:gs>
                  <a:gs pos="100000">
                    <a:schemeClr val="tx1"/>
                  </a:gs>
                </a:gsLst>
                <a:lin ang="4800000" scaled="0"/>
              </a:gradFill>
            </a:endParaRPr>
          </a:p>
        </p:txBody>
      </p:sp>
      <p:pic>
        <p:nvPicPr>
          <p:cNvPr id="4098" name="Picture 2" descr="Azure App Services">
            <a:extLst>
              <a:ext uri="{FF2B5EF4-FFF2-40B4-BE49-F238E27FC236}">
                <a16:creationId xmlns:a16="http://schemas.microsoft.com/office/drawing/2014/main" id="{5916448A-9E25-A99E-6106-776C353AB53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344136" y="3868149"/>
            <a:ext cx="4566288" cy="1699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7150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40F60-03EE-81F4-A91A-065F12D70A0F}"/>
              </a:ext>
            </a:extLst>
          </p:cNvPr>
          <p:cNvSpPr>
            <a:spLocks noGrp="1"/>
          </p:cNvSpPr>
          <p:nvPr>
            <p:ph type="title"/>
          </p:nvPr>
        </p:nvSpPr>
        <p:spPr>
          <a:xfrm>
            <a:off x="897464" y="1169458"/>
            <a:ext cx="10515600" cy="1325563"/>
          </a:xfrm>
        </p:spPr>
        <p:txBody>
          <a:bodyPr>
            <a:normAutofit/>
          </a:bodyPr>
          <a:lstStyle/>
          <a:p>
            <a:r>
              <a:rPr lang="en-IN" sz="4200" b="0" i="0" dirty="0">
                <a:effectLst/>
                <a:latin typeface="erdana"/>
              </a:rPr>
              <a:t>Azure Mobile App</a:t>
            </a:r>
            <a:br>
              <a:rPr lang="en-IN" sz="4200" b="0" i="0" dirty="0">
                <a:effectLst/>
                <a:latin typeface="erdana"/>
              </a:rPr>
            </a:br>
            <a:endParaRPr lang="en-IN" sz="4200" dirty="0"/>
          </a:p>
        </p:txBody>
      </p:sp>
      <p:pic>
        <p:nvPicPr>
          <p:cNvPr id="5122" name="Picture 2" descr="Azure Mobile App">
            <a:extLst>
              <a:ext uri="{FF2B5EF4-FFF2-40B4-BE49-F238E27FC236}">
                <a16:creationId xmlns:a16="http://schemas.microsoft.com/office/drawing/2014/main" id="{2623C0E8-0609-49AC-A755-DED1952718C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78010" y="2398639"/>
            <a:ext cx="3640734" cy="244109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4985A64A-23C9-90EB-B90B-0A548E3AE8CA}"/>
              </a:ext>
            </a:extLst>
          </p:cNvPr>
          <p:cNvSpPr>
            <a:spLocks noGrp="1"/>
          </p:cNvSpPr>
          <p:nvPr>
            <p:ph idx="1"/>
          </p:nvPr>
        </p:nvSpPr>
        <p:spPr>
          <a:xfrm>
            <a:off x="5274732" y="2201333"/>
            <a:ext cx="6079067" cy="3975630"/>
          </a:xfrm>
        </p:spPr>
        <p:txBody>
          <a:bodyPr>
            <a:normAutofit fontScale="92500"/>
          </a:bodyPr>
          <a:lstStyle/>
          <a:p>
            <a:r>
              <a:rPr lang="en-IN" b="0" i="0" dirty="0">
                <a:gradFill>
                  <a:gsLst>
                    <a:gs pos="34000">
                      <a:schemeClr val="tx1">
                        <a:lumMod val="93000"/>
                      </a:schemeClr>
                    </a:gs>
                    <a:gs pos="0">
                      <a:schemeClr val="bg1">
                        <a:lumMod val="25000"/>
                        <a:lumOff val="75000"/>
                      </a:schemeClr>
                    </a:gs>
                    <a:gs pos="100000">
                      <a:schemeClr val="tx1"/>
                    </a:gs>
                  </a:gsLst>
                  <a:lin ang="4800000" scaled="0"/>
                </a:gradFill>
                <a:effectLst/>
                <a:latin typeface="inter-regular"/>
              </a:rPr>
              <a:t>We can deploy our mobile backend services on Azure using Azure Mobile apps. By implementing our mobile backend service on Azure, our mobile backend will be able to communicate with different Azure services. We can able to take advantage of various features that are provided by Azure Mobile Apps.</a:t>
            </a:r>
          </a:p>
          <a:p>
            <a:pPr marL="0" indent="0">
              <a:buNone/>
            </a:pPr>
            <a:br>
              <a:rPr lang="en-IN" dirty="0">
                <a:gradFill>
                  <a:gsLst>
                    <a:gs pos="34000">
                      <a:schemeClr val="tx1">
                        <a:lumMod val="93000"/>
                      </a:schemeClr>
                    </a:gs>
                    <a:gs pos="0">
                      <a:schemeClr val="bg1">
                        <a:lumMod val="25000"/>
                        <a:lumOff val="75000"/>
                      </a:schemeClr>
                    </a:gs>
                    <a:gs pos="100000">
                      <a:schemeClr val="tx1"/>
                    </a:gs>
                  </a:gsLst>
                  <a:lin ang="4800000" scaled="0"/>
                </a:gradFill>
              </a:rPr>
            </a:br>
            <a:endParaRPr lang="en-IN" dirty="0">
              <a:gradFill>
                <a:gsLst>
                  <a:gs pos="34000">
                    <a:schemeClr val="tx1">
                      <a:lumMod val="93000"/>
                    </a:schemeClr>
                  </a:gs>
                  <a:gs pos="0">
                    <a:schemeClr val="bg1">
                      <a:lumMod val="25000"/>
                      <a:lumOff val="75000"/>
                    </a:schemeClr>
                  </a:gs>
                  <a:gs pos="100000">
                    <a:schemeClr val="tx1"/>
                  </a:gs>
                </a:gsLst>
                <a:lin ang="4800000" scaled="0"/>
              </a:gradFill>
            </a:endParaRPr>
          </a:p>
        </p:txBody>
      </p:sp>
    </p:spTree>
    <p:extLst>
      <p:ext uri="{BB962C8B-B14F-4D97-AF65-F5344CB8AC3E}">
        <p14:creationId xmlns:p14="http://schemas.microsoft.com/office/powerpoint/2010/main" val="2062421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19B3503-D505-49AA-97C1-B299D58DB4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7746" y="0"/>
            <a:ext cx="8124253" cy="6858000"/>
          </a:xfrm>
          <a:prstGeom prst="rect">
            <a:avLst/>
          </a:prstGeom>
          <a:solidFill>
            <a:schemeClr val="bg1">
              <a:alpha val="20000"/>
            </a:schemeClr>
          </a:solidFill>
          <a:ln>
            <a:noFill/>
          </a:ln>
          <a:effectLst>
            <a:innerShdw blurRad="139700" dist="50800" dir="54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E39A2319-946A-4C65-9B7C-1F86E9B1B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067747" cy="6857996"/>
          </a:xfrm>
          <a:prstGeom prst="rect">
            <a:avLst/>
          </a:pr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8D1BF1-4188-B86E-A27A-0A5DD144AB6D}"/>
              </a:ext>
            </a:extLst>
          </p:cNvPr>
          <p:cNvSpPr>
            <a:spLocks noGrp="1"/>
          </p:cNvSpPr>
          <p:nvPr>
            <p:ph type="title"/>
          </p:nvPr>
        </p:nvSpPr>
        <p:spPr>
          <a:xfrm>
            <a:off x="647889" y="1349680"/>
            <a:ext cx="2931320" cy="4449541"/>
          </a:xfrm>
        </p:spPr>
        <p:txBody>
          <a:bodyPr anchor="t">
            <a:normAutofit/>
          </a:bodyPr>
          <a:lstStyle/>
          <a:p>
            <a:r>
              <a:rPr lang="en-IN" sz="4800">
                <a:solidFill>
                  <a:schemeClr val="tx1"/>
                </a:solidFill>
              </a:rPr>
              <a:t>Why use App Service?</a:t>
            </a:r>
          </a:p>
        </p:txBody>
      </p:sp>
      <p:graphicFrame>
        <p:nvGraphicFramePr>
          <p:cNvPr id="12" name="Content Placeholder 2">
            <a:extLst>
              <a:ext uri="{FF2B5EF4-FFF2-40B4-BE49-F238E27FC236}">
                <a16:creationId xmlns:a16="http://schemas.microsoft.com/office/drawing/2014/main" id="{7CFD7BAA-E128-8C60-1311-F6750E7D7C58}"/>
              </a:ext>
            </a:extLst>
          </p:cNvPr>
          <p:cNvGraphicFramePr>
            <a:graphicFrameLocks noGrp="1"/>
          </p:cNvGraphicFramePr>
          <p:nvPr>
            <p:ph idx="1"/>
            <p:extLst>
              <p:ext uri="{D42A27DB-BD31-4B8C-83A1-F6EECF244321}">
                <p14:modId xmlns:p14="http://schemas.microsoft.com/office/powerpoint/2010/main" val="3115819422"/>
              </p:ext>
            </p:extLst>
          </p:nvPr>
        </p:nvGraphicFramePr>
        <p:xfrm>
          <a:off x="4369400" y="597741"/>
          <a:ext cx="6912245" cy="55368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52052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19B3503-D505-49AA-97C1-B299D58DB4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7746" y="0"/>
            <a:ext cx="8124253" cy="6858000"/>
          </a:xfrm>
          <a:prstGeom prst="rect">
            <a:avLst/>
          </a:prstGeom>
          <a:solidFill>
            <a:schemeClr val="bg1">
              <a:alpha val="20000"/>
            </a:schemeClr>
          </a:solidFill>
          <a:ln>
            <a:noFill/>
          </a:ln>
          <a:effectLst>
            <a:innerShdw blurRad="139700" dist="50800" dir="54000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E39A2319-946A-4C65-9B7C-1F86E9B1B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067747" cy="6857996"/>
          </a:xfrm>
          <a:prstGeom prst="rect">
            <a:avLst/>
          </a:prstGeom>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3B68EE-AEC9-AE73-AECE-982A8CC9DF12}"/>
              </a:ext>
            </a:extLst>
          </p:cNvPr>
          <p:cNvSpPr>
            <a:spLocks noGrp="1"/>
          </p:cNvSpPr>
          <p:nvPr>
            <p:ph type="title"/>
          </p:nvPr>
        </p:nvSpPr>
        <p:spPr>
          <a:xfrm>
            <a:off x="647889" y="1349680"/>
            <a:ext cx="2931320" cy="4449541"/>
          </a:xfrm>
        </p:spPr>
        <p:txBody>
          <a:bodyPr anchor="t">
            <a:normAutofit/>
          </a:bodyPr>
          <a:lstStyle/>
          <a:p>
            <a:r>
              <a:rPr lang="en-IN" sz="4800" dirty="0">
                <a:solidFill>
                  <a:schemeClr val="tx1"/>
                </a:solidFill>
              </a:rPr>
              <a:t>Why use App Service?</a:t>
            </a:r>
          </a:p>
        </p:txBody>
      </p:sp>
      <p:graphicFrame>
        <p:nvGraphicFramePr>
          <p:cNvPr id="14" name="Content Placeholder 2">
            <a:extLst>
              <a:ext uri="{FF2B5EF4-FFF2-40B4-BE49-F238E27FC236}">
                <a16:creationId xmlns:a16="http://schemas.microsoft.com/office/drawing/2014/main" id="{F7024617-2325-4966-27EB-5AE32B1685D6}"/>
              </a:ext>
            </a:extLst>
          </p:cNvPr>
          <p:cNvGraphicFramePr>
            <a:graphicFrameLocks noGrp="1"/>
          </p:cNvGraphicFramePr>
          <p:nvPr>
            <p:ph idx="1"/>
            <p:extLst>
              <p:ext uri="{D42A27DB-BD31-4B8C-83A1-F6EECF244321}">
                <p14:modId xmlns:p14="http://schemas.microsoft.com/office/powerpoint/2010/main" val="876593987"/>
              </p:ext>
            </p:extLst>
          </p:nvPr>
        </p:nvGraphicFramePr>
        <p:xfrm>
          <a:off x="4310133" y="660557"/>
          <a:ext cx="6912245" cy="55368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34123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D4E11C7-7BD5-4045-AC27-3F529BEC73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6590A6FB-68E3-73CA-F6CE-7904A23D8329}"/>
              </a:ext>
            </a:extLst>
          </p:cNvPr>
          <p:cNvSpPr>
            <a:spLocks noGrp="1"/>
          </p:cNvSpPr>
          <p:nvPr>
            <p:ph type="title"/>
          </p:nvPr>
        </p:nvSpPr>
        <p:spPr>
          <a:xfrm>
            <a:off x="838200" y="1115786"/>
            <a:ext cx="3473851" cy="4626428"/>
          </a:xfrm>
          <a:effectLst/>
        </p:spPr>
        <p:txBody>
          <a:bodyPr anchor="ctr">
            <a:normAutofit/>
          </a:bodyPr>
          <a:lstStyle/>
          <a:p>
            <a:pPr algn="r"/>
            <a:r>
              <a:rPr lang="en-IN" sz="4000" b="1" i="0">
                <a:solidFill>
                  <a:schemeClr val="tx1">
                    <a:lumMod val="95000"/>
                  </a:schemeClr>
                </a:solidFill>
                <a:effectLst/>
                <a:latin typeface="Segoe UI" panose="020B0502040204020203" pitchFamily="34" charset="0"/>
              </a:rPr>
              <a:t>App Service Environment overview</a:t>
            </a:r>
            <a:endParaRPr lang="en-IN" sz="4000">
              <a:solidFill>
                <a:schemeClr val="tx1">
                  <a:lumMod val="95000"/>
                </a:schemeClr>
              </a:solidFill>
            </a:endParaRPr>
          </a:p>
        </p:txBody>
      </p:sp>
      <p:cxnSp>
        <p:nvCxnSpPr>
          <p:cNvPr id="10" name="Straight Connector 9">
            <a:extLst>
              <a:ext uri="{FF2B5EF4-FFF2-40B4-BE49-F238E27FC236}">
                <a16:creationId xmlns:a16="http://schemas.microsoft.com/office/drawing/2014/main" id="{21FCCE20-1E4F-44FF-87B4-379D391A2D1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32907"/>
            <a:ext cx="0" cy="2792186"/>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C2D85CB-BBEF-D130-E103-DD17D76BCA32}"/>
              </a:ext>
            </a:extLst>
          </p:cNvPr>
          <p:cNvSpPr>
            <a:spLocks noGrp="1"/>
          </p:cNvSpPr>
          <p:nvPr>
            <p:ph idx="1"/>
          </p:nvPr>
        </p:nvSpPr>
        <p:spPr>
          <a:xfrm>
            <a:off x="4996543" y="1115786"/>
            <a:ext cx="5713790" cy="4626428"/>
          </a:xfrm>
        </p:spPr>
        <p:txBody>
          <a:bodyPr anchor="ctr">
            <a:normAutofit/>
          </a:bodyPr>
          <a:lstStyle/>
          <a:p>
            <a:r>
              <a:rPr lang="en-IN" sz="2000" b="0" i="0">
                <a:solidFill>
                  <a:schemeClr val="tx1">
                    <a:lumMod val="95000"/>
                  </a:schemeClr>
                </a:solidFill>
                <a:effectLst/>
                <a:latin typeface="Segoe UI" panose="020B0502040204020203" pitchFamily="34" charset="0"/>
              </a:rPr>
              <a:t>An App Service Environment is an Azure App Service feature that provides a fully isolated and dedicated environment for running App Service apps securely at high scale.</a:t>
            </a:r>
          </a:p>
          <a:p>
            <a:r>
              <a:rPr lang="en-IN" sz="2000" b="0" i="0">
                <a:solidFill>
                  <a:schemeClr val="tx1">
                    <a:lumMod val="95000"/>
                  </a:schemeClr>
                </a:solidFill>
                <a:effectLst/>
                <a:latin typeface="Segoe UI" panose="020B0502040204020203" pitchFamily="34" charset="0"/>
              </a:rPr>
              <a:t>An App Service Environment can host your:</a:t>
            </a:r>
          </a:p>
          <a:p>
            <a:pPr>
              <a:buFont typeface="Arial" panose="020B0604020202020204" pitchFamily="34" charset="0"/>
              <a:buChar char="•"/>
            </a:pPr>
            <a:r>
              <a:rPr lang="en-IN" sz="2000" b="0" i="0">
                <a:solidFill>
                  <a:schemeClr val="tx1">
                    <a:lumMod val="95000"/>
                  </a:schemeClr>
                </a:solidFill>
                <a:effectLst/>
                <a:latin typeface="Segoe UI" panose="020B0502040204020203" pitchFamily="34" charset="0"/>
              </a:rPr>
              <a:t>Windows web apps</a:t>
            </a:r>
          </a:p>
          <a:p>
            <a:pPr>
              <a:buFont typeface="Arial" panose="020B0604020202020204" pitchFamily="34" charset="0"/>
              <a:buChar char="•"/>
            </a:pPr>
            <a:r>
              <a:rPr lang="en-IN" sz="2000" b="0" i="0">
                <a:solidFill>
                  <a:schemeClr val="tx1">
                    <a:lumMod val="95000"/>
                  </a:schemeClr>
                </a:solidFill>
                <a:effectLst/>
                <a:latin typeface="Segoe UI" panose="020B0502040204020203" pitchFamily="34" charset="0"/>
              </a:rPr>
              <a:t>Linux web apps</a:t>
            </a:r>
          </a:p>
          <a:p>
            <a:pPr>
              <a:buFont typeface="Arial" panose="020B0604020202020204" pitchFamily="34" charset="0"/>
              <a:buChar char="•"/>
            </a:pPr>
            <a:r>
              <a:rPr lang="en-IN" sz="2000" b="0" i="0">
                <a:solidFill>
                  <a:schemeClr val="tx1">
                    <a:lumMod val="95000"/>
                  </a:schemeClr>
                </a:solidFill>
                <a:effectLst/>
                <a:latin typeface="Segoe UI" panose="020B0502040204020203" pitchFamily="34" charset="0"/>
              </a:rPr>
              <a:t>Docker containers (Windows and Linux)</a:t>
            </a:r>
          </a:p>
          <a:p>
            <a:pPr>
              <a:buFont typeface="Arial" panose="020B0604020202020204" pitchFamily="34" charset="0"/>
              <a:buChar char="•"/>
            </a:pPr>
            <a:r>
              <a:rPr lang="en-IN" sz="2000" b="0" i="0">
                <a:solidFill>
                  <a:schemeClr val="tx1">
                    <a:lumMod val="95000"/>
                  </a:schemeClr>
                </a:solidFill>
                <a:effectLst/>
                <a:latin typeface="Segoe UI" panose="020B0502040204020203" pitchFamily="34" charset="0"/>
              </a:rPr>
              <a:t>Functions</a:t>
            </a:r>
          </a:p>
          <a:p>
            <a:pPr>
              <a:buFont typeface="Arial" panose="020B0604020202020204" pitchFamily="34" charset="0"/>
              <a:buChar char="•"/>
            </a:pPr>
            <a:r>
              <a:rPr lang="en-IN" sz="2000" b="0" i="0">
                <a:solidFill>
                  <a:schemeClr val="tx1">
                    <a:lumMod val="95000"/>
                  </a:schemeClr>
                </a:solidFill>
                <a:effectLst/>
                <a:latin typeface="Segoe UI" panose="020B0502040204020203" pitchFamily="34" charset="0"/>
              </a:rPr>
              <a:t>Logic apps (Standard)</a:t>
            </a:r>
          </a:p>
          <a:p>
            <a:endParaRPr lang="en-IN" sz="2000">
              <a:solidFill>
                <a:schemeClr val="tx1">
                  <a:lumMod val="95000"/>
                </a:schemeClr>
              </a:solidFill>
            </a:endParaRPr>
          </a:p>
        </p:txBody>
      </p:sp>
    </p:spTree>
    <p:extLst>
      <p:ext uri="{BB962C8B-B14F-4D97-AF65-F5344CB8AC3E}">
        <p14:creationId xmlns:p14="http://schemas.microsoft.com/office/powerpoint/2010/main" val="2475676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A57E5-AEE1-5FF3-1FCC-C9BA23DDD8E3}"/>
              </a:ext>
            </a:extLst>
          </p:cNvPr>
          <p:cNvSpPr>
            <a:spLocks noGrp="1"/>
          </p:cNvSpPr>
          <p:nvPr>
            <p:ph type="title"/>
          </p:nvPr>
        </p:nvSpPr>
        <p:spPr/>
        <p:txBody>
          <a:bodyPr>
            <a:normAutofit fontScale="90000"/>
          </a:bodyPr>
          <a:lstStyle/>
          <a:p>
            <a:r>
              <a:rPr lang="en-IN" dirty="0"/>
              <a:t>--------------------------------------------------</a:t>
            </a:r>
            <a:br>
              <a:rPr lang="en-IN" dirty="0"/>
            </a:br>
            <a:endParaRPr lang="en-IN" dirty="0"/>
          </a:p>
        </p:txBody>
      </p:sp>
      <p:graphicFrame>
        <p:nvGraphicFramePr>
          <p:cNvPr id="5" name="Content Placeholder 2">
            <a:extLst>
              <a:ext uri="{FF2B5EF4-FFF2-40B4-BE49-F238E27FC236}">
                <a16:creationId xmlns:a16="http://schemas.microsoft.com/office/drawing/2014/main" id="{6D99F9DC-06AA-7CFF-FE90-61639877BF28}"/>
              </a:ext>
            </a:extLst>
          </p:cNvPr>
          <p:cNvGraphicFramePr>
            <a:graphicFrameLocks noGrp="1"/>
          </p:cNvGraphicFramePr>
          <p:nvPr>
            <p:ph idx="1"/>
            <p:extLst>
              <p:ext uri="{D42A27DB-BD31-4B8C-83A1-F6EECF244321}">
                <p14:modId xmlns:p14="http://schemas.microsoft.com/office/powerpoint/2010/main" val="4189138126"/>
              </p:ext>
            </p:extLst>
          </p:nvPr>
        </p:nvGraphicFramePr>
        <p:xfrm>
          <a:off x="728133" y="973667"/>
          <a:ext cx="10625667" cy="52032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94299665"/>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Depth design</Template>
  <TotalTime>1212</TotalTime>
  <Words>1241</Words>
  <Application>Microsoft Office PowerPoint</Application>
  <PresentationFormat>Widescreen</PresentationFormat>
  <Paragraphs>78</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Corbel</vt:lpstr>
      <vt:lpstr>erdana</vt:lpstr>
      <vt:lpstr>inter-regular</vt:lpstr>
      <vt:lpstr>Jost</vt:lpstr>
      <vt:lpstr>PT Serif</vt:lpstr>
      <vt:lpstr>Segoe UI</vt:lpstr>
      <vt:lpstr>Depth</vt:lpstr>
      <vt:lpstr>APP SERVICE </vt:lpstr>
      <vt:lpstr>What is App Service?</vt:lpstr>
      <vt:lpstr>TYPES OF APP SERVICES:</vt:lpstr>
      <vt:lpstr>Azure App Service plan: </vt:lpstr>
      <vt:lpstr>Azure Mobile App </vt:lpstr>
      <vt:lpstr>Why use App Service?</vt:lpstr>
      <vt:lpstr>Why use App Service?</vt:lpstr>
      <vt:lpstr>App Service Environment overview</vt:lpstr>
      <vt:lpstr>-------------------------------------------------- </vt:lpstr>
      <vt:lpstr>Benefits of using azure app service </vt:lpstr>
      <vt:lpstr>Azure App Service Backup </vt:lpstr>
      <vt:lpstr>Azure App Service Limitations: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 Service</dc:title>
  <dc:creator>Shrija, Sheri</dc:creator>
  <cp:lastModifiedBy>Shrija, Sheri</cp:lastModifiedBy>
  <cp:revision>1</cp:revision>
  <dcterms:created xsi:type="dcterms:W3CDTF">2023-05-02T08:12:11Z</dcterms:created>
  <dcterms:modified xsi:type="dcterms:W3CDTF">2023-05-03T05:07:21Z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